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</p:sldMasterIdLst>
  <p:notesMasterIdLst>
    <p:notesMasterId r:id="rId24"/>
  </p:notesMasterIdLst>
  <p:sldIdLst>
    <p:sldId id="256" r:id="rId2"/>
    <p:sldId id="292" r:id="rId3"/>
    <p:sldId id="258" r:id="rId4"/>
    <p:sldId id="278" r:id="rId5"/>
    <p:sldId id="259" r:id="rId6"/>
    <p:sldId id="260" r:id="rId7"/>
    <p:sldId id="261" r:id="rId8"/>
    <p:sldId id="279" r:id="rId9"/>
    <p:sldId id="266" r:id="rId10"/>
    <p:sldId id="284" r:id="rId11"/>
    <p:sldId id="285" r:id="rId12"/>
    <p:sldId id="280" r:id="rId13"/>
    <p:sldId id="286" r:id="rId14"/>
    <p:sldId id="281" r:id="rId15"/>
    <p:sldId id="287" r:id="rId16"/>
    <p:sldId id="288" r:id="rId17"/>
    <p:sldId id="282" r:id="rId18"/>
    <p:sldId id="289" r:id="rId19"/>
    <p:sldId id="290" r:id="rId20"/>
    <p:sldId id="283" r:id="rId21"/>
    <p:sldId id="291" r:id="rId22"/>
    <p:sldId id="265" r:id="rId23"/>
  </p:sldIdLst>
  <p:sldSz cx="9144000" cy="5143500" type="screen16x9"/>
  <p:notesSz cx="6858000" cy="9144000"/>
  <p:embeddedFontLst>
    <p:embeddedFont>
      <p:font typeface="Anaheim" panose="020B0604020202020204" charset="0"/>
      <p:regular r:id="rId25"/>
    </p:embeddedFont>
    <p:embeddedFont>
      <p:font typeface="Barlow" panose="00000500000000000000" pitchFamily="2" charset="0"/>
      <p:regular r:id="rId26"/>
      <p:bold r:id="rId27"/>
      <p:italic r:id="rId28"/>
      <p:boldItalic r:id="rId29"/>
    </p:embeddedFont>
    <p:embeddedFont>
      <p:font typeface="Chivo" panose="020B0604020202020204" charset="0"/>
      <p:regular r:id="rId30"/>
      <p:bold r:id="rId31"/>
      <p:italic r:id="rId32"/>
      <p:boldItalic r:id="rId33"/>
    </p:embeddedFont>
    <p:embeddedFont>
      <p:font typeface="Chivo SemiBold" panose="020B0604020202020204" charset="0"/>
      <p:regular r:id="rId34"/>
      <p:bold r:id="rId35"/>
      <p:italic r:id="rId36"/>
      <p:boldItalic r:id="rId37"/>
    </p:embeddedFont>
    <p:embeddedFont>
      <p:font typeface="Nunito Light" pitchFamily="2" charset="0"/>
      <p:regular r:id="rId38"/>
      <p:italic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24DB854-0072-4FD5-AD3E-A4E2C5AC85E9}">
  <a:tblStyle styleId="{524DB854-0072-4FD5-AD3E-A4E2C5AC85E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E6B7F294-83B6-49DD-8744-92ACC219DB9E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162" y="99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font" Target="fonts/font15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font" Target="fonts/font1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54dda1946d_4_27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54dda1946d_4_27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73628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54dda1946d_4_27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54dda1946d_4_27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78435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113129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73420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54dda1946d_4_27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54dda1946d_4_27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57189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18837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54dda1946d_4_27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54dda1946d_4_27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54dda1946d_4_27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54dda1946d_4_27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067528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 amt="65000"/>
          </a:blip>
          <a:srcRect/>
          <a:stretch/>
        </p:blipFill>
        <p:spPr>
          <a:xfrm rot="10800000"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" name="Google Shape;10;p2"/>
          <p:cNvGrpSpPr/>
          <p:nvPr/>
        </p:nvGrpSpPr>
        <p:grpSpPr>
          <a:xfrm>
            <a:off x="1893425" y="-886250"/>
            <a:ext cx="4103099" cy="6546474"/>
            <a:chOff x="1893425" y="-886250"/>
            <a:chExt cx="4103099" cy="6546474"/>
          </a:xfrm>
        </p:grpSpPr>
        <p:pic>
          <p:nvPicPr>
            <p:cNvPr id="11" name="Google Shape;11;p2"/>
            <p:cNvPicPr preferRelativeResize="0"/>
            <p:nvPr/>
          </p:nvPicPr>
          <p:blipFill rotWithShape="1">
            <a:blip r:embed="rId3">
              <a:alphaModFix amt="70000"/>
            </a:blip>
            <a:srcRect l="30644" t="28196" r="30644" b="28196"/>
            <a:stretch/>
          </p:blipFill>
          <p:spPr>
            <a:xfrm>
              <a:off x="4005425" y="-886250"/>
              <a:ext cx="1991099" cy="22429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" name="Google Shape;12;p2"/>
            <p:cNvPicPr preferRelativeResize="0"/>
            <p:nvPr/>
          </p:nvPicPr>
          <p:blipFill rotWithShape="1">
            <a:blip r:embed="rId3">
              <a:alphaModFix amt="70000"/>
            </a:blip>
            <a:srcRect l="30644" t="28196" r="30644" b="28196"/>
            <a:stretch/>
          </p:blipFill>
          <p:spPr>
            <a:xfrm>
              <a:off x="1893425" y="4225550"/>
              <a:ext cx="1273574" cy="14346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3" name="Google Shape;13;p2"/>
          <p:cNvGrpSpPr/>
          <p:nvPr/>
        </p:nvGrpSpPr>
        <p:grpSpPr>
          <a:xfrm>
            <a:off x="0" y="236950"/>
            <a:ext cx="8859700" cy="0"/>
            <a:chOff x="0" y="236950"/>
            <a:chExt cx="8859700" cy="0"/>
          </a:xfrm>
        </p:grpSpPr>
        <p:cxnSp>
          <p:nvCxnSpPr>
            <p:cNvPr id="14" name="Google Shape;14;p2"/>
            <p:cNvCxnSpPr/>
            <p:nvPr/>
          </p:nvCxnSpPr>
          <p:spPr>
            <a:xfrm>
              <a:off x="0" y="236950"/>
              <a:ext cx="8349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" name="Google Shape;15;p2"/>
            <p:cNvCxnSpPr/>
            <p:nvPr/>
          </p:nvCxnSpPr>
          <p:spPr>
            <a:xfrm>
              <a:off x="8405325" y="236950"/>
              <a:ext cx="2760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" name="Google Shape;16;p2"/>
            <p:cNvCxnSpPr/>
            <p:nvPr/>
          </p:nvCxnSpPr>
          <p:spPr>
            <a:xfrm>
              <a:off x="8721700" y="236950"/>
              <a:ext cx="1380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7" name="Google Shape;17;p2"/>
          <p:cNvSpPr txBox="1">
            <a:spLocks noGrp="1"/>
          </p:cNvSpPr>
          <p:nvPr>
            <p:ph type="ctrTitle"/>
          </p:nvPr>
        </p:nvSpPr>
        <p:spPr>
          <a:xfrm>
            <a:off x="4423175" y="1187425"/>
            <a:ext cx="4007700" cy="210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700"/>
              <a:buNone/>
              <a:defRPr sz="5700" b="1">
                <a:latin typeface="Chivo"/>
                <a:ea typeface="Chivo"/>
                <a:cs typeface="Chivo"/>
                <a:sym typeface="Chiv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700"/>
              <a:buNone/>
              <a:defRPr sz="57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700"/>
              <a:buNone/>
              <a:defRPr sz="57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700"/>
              <a:buNone/>
              <a:defRPr sz="57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700"/>
              <a:buNone/>
              <a:defRPr sz="57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700"/>
              <a:buNone/>
              <a:defRPr sz="57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700"/>
              <a:buNone/>
              <a:defRPr sz="57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700"/>
              <a:buNone/>
              <a:defRPr sz="57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700"/>
              <a:buNone/>
              <a:defRPr sz="57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ubTitle" idx="1"/>
          </p:nvPr>
        </p:nvSpPr>
        <p:spPr>
          <a:xfrm>
            <a:off x="4423175" y="3287975"/>
            <a:ext cx="2409600" cy="66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Barlow"/>
                <a:ea typeface="Barlow"/>
                <a:cs typeface="Barlow"/>
                <a:sym typeface="Barlow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13"/>
          <p:cNvPicPr preferRelativeResize="0"/>
          <p:nvPr/>
        </p:nvPicPr>
        <p:blipFill>
          <a:blip r:embed="rId2">
            <a:alphaModFix amt="65000"/>
          </a:blip>
          <a:stretch>
            <a:fillRect/>
          </a:stretch>
        </p:blipFill>
        <p:spPr>
          <a:xfrm rot="10800000"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2" name="Google Shape;122;p13"/>
          <p:cNvGrpSpPr/>
          <p:nvPr/>
        </p:nvGrpSpPr>
        <p:grpSpPr>
          <a:xfrm>
            <a:off x="-772700" y="236962"/>
            <a:ext cx="11731286" cy="6057263"/>
            <a:chOff x="-772700" y="236962"/>
            <a:chExt cx="11731286" cy="6057263"/>
          </a:xfrm>
        </p:grpSpPr>
        <p:pic>
          <p:nvPicPr>
            <p:cNvPr id="123" name="Google Shape;123;p13"/>
            <p:cNvPicPr preferRelativeResize="0"/>
            <p:nvPr/>
          </p:nvPicPr>
          <p:blipFill rotWithShape="1">
            <a:blip r:embed="rId3">
              <a:alphaModFix amt="70000"/>
            </a:blip>
            <a:srcRect l="30644" t="28196" r="30644" b="28196"/>
            <a:stretch/>
          </p:blipFill>
          <p:spPr>
            <a:xfrm>
              <a:off x="-772700" y="4051275"/>
              <a:ext cx="1991099" cy="22429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4" name="Google Shape;124;p13"/>
            <p:cNvPicPr preferRelativeResize="0"/>
            <p:nvPr/>
          </p:nvPicPr>
          <p:blipFill rotWithShape="1">
            <a:blip r:embed="rId3">
              <a:alphaModFix amt="70000"/>
            </a:blip>
            <a:srcRect l="30644" t="28196" r="30644" b="28196"/>
            <a:stretch/>
          </p:blipFill>
          <p:spPr>
            <a:xfrm>
              <a:off x="8266062" y="236962"/>
              <a:ext cx="2692524" cy="303312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5" name="Google Shape;125;p13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13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1785825"/>
            <a:ext cx="693300" cy="45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>
            <a:r>
              <a:t>xx%</a:t>
            </a:r>
          </a:p>
        </p:txBody>
      </p:sp>
      <p:sp>
        <p:nvSpPr>
          <p:cNvPr id="127" name="Google Shape;127;p13"/>
          <p:cNvSpPr txBox="1">
            <a:spLocks noGrp="1"/>
          </p:cNvSpPr>
          <p:nvPr>
            <p:ph type="title" idx="3" hasCustomPrompt="1"/>
          </p:nvPr>
        </p:nvSpPr>
        <p:spPr>
          <a:xfrm>
            <a:off x="4767250" y="1785825"/>
            <a:ext cx="693300" cy="45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>
            <a:r>
              <a:t>xx%</a:t>
            </a:r>
          </a:p>
        </p:txBody>
      </p:sp>
      <p:sp>
        <p:nvSpPr>
          <p:cNvPr id="128" name="Google Shape;128;p13"/>
          <p:cNvSpPr txBox="1">
            <a:spLocks noGrp="1"/>
          </p:cNvSpPr>
          <p:nvPr>
            <p:ph type="title" idx="4" hasCustomPrompt="1"/>
          </p:nvPr>
        </p:nvSpPr>
        <p:spPr>
          <a:xfrm>
            <a:off x="720000" y="2519250"/>
            <a:ext cx="693300" cy="45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>
            <a:r>
              <a:t>xx%</a:t>
            </a:r>
          </a:p>
        </p:txBody>
      </p:sp>
      <p:sp>
        <p:nvSpPr>
          <p:cNvPr id="129" name="Google Shape;129;p13"/>
          <p:cNvSpPr txBox="1">
            <a:spLocks noGrp="1"/>
          </p:cNvSpPr>
          <p:nvPr>
            <p:ph type="title" idx="5" hasCustomPrompt="1"/>
          </p:nvPr>
        </p:nvSpPr>
        <p:spPr>
          <a:xfrm>
            <a:off x="4767250" y="2519250"/>
            <a:ext cx="693300" cy="45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>
            <a:r>
              <a:t>xx%</a:t>
            </a:r>
          </a:p>
        </p:txBody>
      </p:sp>
      <p:sp>
        <p:nvSpPr>
          <p:cNvPr id="130" name="Google Shape;130;p13"/>
          <p:cNvSpPr txBox="1">
            <a:spLocks noGrp="1"/>
          </p:cNvSpPr>
          <p:nvPr>
            <p:ph type="title" idx="6" hasCustomPrompt="1"/>
          </p:nvPr>
        </p:nvSpPr>
        <p:spPr>
          <a:xfrm>
            <a:off x="720000" y="3252675"/>
            <a:ext cx="693300" cy="45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>
            <a:r>
              <a:t>xx%</a:t>
            </a:r>
          </a:p>
        </p:txBody>
      </p:sp>
      <p:sp>
        <p:nvSpPr>
          <p:cNvPr id="131" name="Google Shape;131;p13"/>
          <p:cNvSpPr txBox="1">
            <a:spLocks noGrp="1"/>
          </p:cNvSpPr>
          <p:nvPr>
            <p:ph type="title" idx="7" hasCustomPrompt="1"/>
          </p:nvPr>
        </p:nvSpPr>
        <p:spPr>
          <a:xfrm>
            <a:off x="4767250" y="3252675"/>
            <a:ext cx="693300" cy="45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>
            <a:r>
              <a:t>xx%</a:t>
            </a:r>
          </a:p>
        </p:txBody>
      </p:sp>
      <p:sp>
        <p:nvSpPr>
          <p:cNvPr id="132" name="Google Shape;132;p13"/>
          <p:cNvSpPr txBox="1">
            <a:spLocks noGrp="1"/>
          </p:cNvSpPr>
          <p:nvPr>
            <p:ph type="subTitle" idx="1"/>
          </p:nvPr>
        </p:nvSpPr>
        <p:spPr>
          <a:xfrm>
            <a:off x="1413450" y="1785825"/>
            <a:ext cx="29637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ivo SemiBold"/>
              <a:buNone/>
              <a:defRPr sz="1800" b="1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ivo SemiBold"/>
              <a:buNone/>
              <a:defRPr sz="1800">
                <a:latin typeface="Chivo SemiBold"/>
                <a:ea typeface="Chivo SemiBold"/>
                <a:cs typeface="Chivo SemiBold"/>
                <a:sym typeface="Chivo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ivo SemiBold"/>
              <a:buNone/>
              <a:defRPr sz="1800">
                <a:latin typeface="Chivo SemiBold"/>
                <a:ea typeface="Chivo SemiBold"/>
                <a:cs typeface="Chivo SemiBold"/>
                <a:sym typeface="Chivo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ivo SemiBold"/>
              <a:buNone/>
              <a:defRPr sz="1800">
                <a:latin typeface="Chivo SemiBold"/>
                <a:ea typeface="Chivo SemiBold"/>
                <a:cs typeface="Chivo SemiBold"/>
                <a:sym typeface="Chivo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ivo SemiBold"/>
              <a:buNone/>
              <a:defRPr sz="1800">
                <a:latin typeface="Chivo SemiBold"/>
                <a:ea typeface="Chivo SemiBold"/>
                <a:cs typeface="Chivo SemiBold"/>
                <a:sym typeface="Chivo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ivo SemiBold"/>
              <a:buNone/>
              <a:defRPr sz="1800">
                <a:latin typeface="Chivo SemiBold"/>
                <a:ea typeface="Chivo SemiBold"/>
                <a:cs typeface="Chivo SemiBold"/>
                <a:sym typeface="Chivo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ivo SemiBold"/>
              <a:buNone/>
              <a:defRPr sz="1800">
                <a:latin typeface="Chivo SemiBold"/>
                <a:ea typeface="Chivo SemiBold"/>
                <a:cs typeface="Chivo SemiBold"/>
                <a:sym typeface="Chivo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ivo SemiBold"/>
              <a:buNone/>
              <a:defRPr sz="1800">
                <a:latin typeface="Chivo SemiBold"/>
                <a:ea typeface="Chivo SemiBold"/>
                <a:cs typeface="Chivo SemiBold"/>
                <a:sym typeface="Chivo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ivo SemiBold"/>
              <a:buNone/>
              <a:defRPr sz="1800">
                <a:latin typeface="Chivo SemiBold"/>
                <a:ea typeface="Chivo SemiBold"/>
                <a:cs typeface="Chivo SemiBold"/>
                <a:sym typeface="Chivo SemiBold"/>
              </a:defRPr>
            </a:lvl9pPr>
          </a:lstStyle>
          <a:p>
            <a:endParaRPr/>
          </a:p>
        </p:txBody>
      </p:sp>
      <p:sp>
        <p:nvSpPr>
          <p:cNvPr id="133" name="Google Shape;133;p13"/>
          <p:cNvSpPr txBox="1">
            <a:spLocks noGrp="1"/>
          </p:cNvSpPr>
          <p:nvPr>
            <p:ph type="subTitle" idx="8"/>
          </p:nvPr>
        </p:nvSpPr>
        <p:spPr>
          <a:xfrm>
            <a:off x="1413450" y="2519250"/>
            <a:ext cx="29637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ivo SemiBold"/>
              <a:buNone/>
              <a:defRPr sz="1800" b="1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ivo SemiBold"/>
              <a:buNone/>
              <a:defRPr sz="1800">
                <a:latin typeface="Chivo SemiBold"/>
                <a:ea typeface="Chivo SemiBold"/>
                <a:cs typeface="Chivo SemiBold"/>
                <a:sym typeface="Chivo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ivo SemiBold"/>
              <a:buNone/>
              <a:defRPr sz="1800">
                <a:latin typeface="Chivo SemiBold"/>
                <a:ea typeface="Chivo SemiBold"/>
                <a:cs typeface="Chivo SemiBold"/>
                <a:sym typeface="Chivo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ivo SemiBold"/>
              <a:buNone/>
              <a:defRPr sz="1800">
                <a:latin typeface="Chivo SemiBold"/>
                <a:ea typeface="Chivo SemiBold"/>
                <a:cs typeface="Chivo SemiBold"/>
                <a:sym typeface="Chivo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ivo SemiBold"/>
              <a:buNone/>
              <a:defRPr sz="1800">
                <a:latin typeface="Chivo SemiBold"/>
                <a:ea typeface="Chivo SemiBold"/>
                <a:cs typeface="Chivo SemiBold"/>
                <a:sym typeface="Chivo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ivo SemiBold"/>
              <a:buNone/>
              <a:defRPr sz="1800">
                <a:latin typeface="Chivo SemiBold"/>
                <a:ea typeface="Chivo SemiBold"/>
                <a:cs typeface="Chivo SemiBold"/>
                <a:sym typeface="Chivo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ivo SemiBold"/>
              <a:buNone/>
              <a:defRPr sz="1800">
                <a:latin typeface="Chivo SemiBold"/>
                <a:ea typeface="Chivo SemiBold"/>
                <a:cs typeface="Chivo SemiBold"/>
                <a:sym typeface="Chivo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ivo SemiBold"/>
              <a:buNone/>
              <a:defRPr sz="1800">
                <a:latin typeface="Chivo SemiBold"/>
                <a:ea typeface="Chivo SemiBold"/>
                <a:cs typeface="Chivo SemiBold"/>
                <a:sym typeface="Chivo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ivo SemiBold"/>
              <a:buNone/>
              <a:defRPr sz="1800">
                <a:latin typeface="Chivo SemiBold"/>
                <a:ea typeface="Chivo SemiBold"/>
                <a:cs typeface="Chivo SemiBold"/>
                <a:sym typeface="Chivo SemiBold"/>
              </a:defRPr>
            </a:lvl9pPr>
          </a:lstStyle>
          <a:p>
            <a:endParaRPr/>
          </a:p>
        </p:txBody>
      </p:sp>
      <p:sp>
        <p:nvSpPr>
          <p:cNvPr id="134" name="Google Shape;134;p13"/>
          <p:cNvSpPr txBox="1">
            <a:spLocks noGrp="1"/>
          </p:cNvSpPr>
          <p:nvPr>
            <p:ph type="subTitle" idx="9"/>
          </p:nvPr>
        </p:nvSpPr>
        <p:spPr>
          <a:xfrm>
            <a:off x="1413450" y="3252675"/>
            <a:ext cx="29637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ivo SemiBold"/>
              <a:buNone/>
              <a:defRPr sz="1800" b="1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ivo SemiBold"/>
              <a:buNone/>
              <a:defRPr sz="1800">
                <a:latin typeface="Chivo SemiBold"/>
                <a:ea typeface="Chivo SemiBold"/>
                <a:cs typeface="Chivo SemiBold"/>
                <a:sym typeface="Chivo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ivo SemiBold"/>
              <a:buNone/>
              <a:defRPr sz="1800">
                <a:latin typeface="Chivo SemiBold"/>
                <a:ea typeface="Chivo SemiBold"/>
                <a:cs typeface="Chivo SemiBold"/>
                <a:sym typeface="Chivo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ivo SemiBold"/>
              <a:buNone/>
              <a:defRPr sz="1800">
                <a:latin typeface="Chivo SemiBold"/>
                <a:ea typeface="Chivo SemiBold"/>
                <a:cs typeface="Chivo SemiBold"/>
                <a:sym typeface="Chivo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ivo SemiBold"/>
              <a:buNone/>
              <a:defRPr sz="1800">
                <a:latin typeface="Chivo SemiBold"/>
                <a:ea typeface="Chivo SemiBold"/>
                <a:cs typeface="Chivo SemiBold"/>
                <a:sym typeface="Chivo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ivo SemiBold"/>
              <a:buNone/>
              <a:defRPr sz="1800">
                <a:latin typeface="Chivo SemiBold"/>
                <a:ea typeface="Chivo SemiBold"/>
                <a:cs typeface="Chivo SemiBold"/>
                <a:sym typeface="Chivo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ivo SemiBold"/>
              <a:buNone/>
              <a:defRPr sz="1800">
                <a:latin typeface="Chivo SemiBold"/>
                <a:ea typeface="Chivo SemiBold"/>
                <a:cs typeface="Chivo SemiBold"/>
                <a:sym typeface="Chivo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ivo SemiBold"/>
              <a:buNone/>
              <a:defRPr sz="1800">
                <a:latin typeface="Chivo SemiBold"/>
                <a:ea typeface="Chivo SemiBold"/>
                <a:cs typeface="Chivo SemiBold"/>
                <a:sym typeface="Chivo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ivo SemiBold"/>
              <a:buNone/>
              <a:defRPr sz="1800">
                <a:latin typeface="Chivo SemiBold"/>
                <a:ea typeface="Chivo SemiBold"/>
                <a:cs typeface="Chivo SemiBold"/>
                <a:sym typeface="Chivo SemiBold"/>
              </a:defRPr>
            </a:lvl9pPr>
          </a:lstStyle>
          <a:p>
            <a:endParaRPr/>
          </a:p>
        </p:txBody>
      </p:sp>
      <p:sp>
        <p:nvSpPr>
          <p:cNvPr id="135" name="Google Shape;135;p13"/>
          <p:cNvSpPr txBox="1">
            <a:spLocks noGrp="1"/>
          </p:cNvSpPr>
          <p:nvPr>
            <p:ph type="subTitle" idx="13"/>
          </p:nvPr>
        </p:nvSpPr>
        <p:spPr>
          <a:xfrm>
            <a:off x="5460300" y="1785825"/>
            <a:ext cx="29637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ivo SemiBold"/>
              <a:buNone/>
              <a:defRPr sz="1800" b="1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ivo SemiBold"/>
              <a:buNone/>
              <a:defRPr sz="1800">
                <a:latin typeface="Chivo SemiBold"/>
                <a:ea typeface="Chivo SemiBold"/>
                <a:cs typeface="Chivo SemiBold"/>
                <a:sym typeface="Chivo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ivo SemiBold"/>
              <a:buNone/>
              <a:defRPr sz="1800">
                <a:latin typeface="Chivo SemiBold"/>
                <a:ea typeface="Chivo SemiBold"/>
                <a:cs typeface="Chivo SemiBold"/>
                <a:sym typeface="Chivo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ivo SemiBold"/>
              <a:buNone/>
              <a:defRPr sz="1800">
                <a:latin typeface="Chivo SemiBold"/>
                <a:ea typeface="Chivo SemiBold"/>
                <a:cs typeface="Chivo SemiBold"/>
                <a:sym typeface="Chivo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ivo SemiBold"/>
              <a:buNone/>
              <a:defRPr sz="1800">
                <a:latin typeface="Chivo SemiBold"/>
                <a:ea typeface="Chivo SemiBold"/>
                <a:cs typeface="Chivo SemiBold"/>
                <a:sym typeface="Chivo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ivo SemiBold"/>
              <a:buNone/>
              <a:defRPr sz="1800">
                <a:latin typeface="Chivo SemiBold"/>
                <a:ea typeface="Chivo SemiBold"/>
                <a:cs typeface="Chivo SemiBold"/>
                <a:sym typeface="Chivo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ivo SemiBold"/>
              <a:buNone/>
              <a:defRPr sz="1800">
                <a:latin typeface="Chivo SemiBold"/>
                <a:ea typeface="Chivo SemiBold"/>
                <a:cs typeface="Chivo SemiBold"/>
                <a:sym typeface="Chivo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ivo SemiBold"/>
              <a:buNone/>
              <a:defRPr sz="1800">
                <a:latin typeface="Chivo SemiBold"/>
                <a:ea typeface="Chivo SemiBold"/>
                <a:cs typeface="Chivo SemiBold"/>
                <a:sym typeface="Chivo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ivo SemiBold"/>
              <a:buNone/>
              <a:defRPr sz="1800">
                <a:latin typeface="Chivo SemiBold"/>
                <a:ea typeface="Chivo SemiBold"/>
                <a:cs typeface="Chivo SemiBold"/>
                <a:sym typeface="Chivo SemiBold"/>
              </a:defRPr>
            </a:lvl9pPr>
          </a:lstStyle>
          <a:p>
            <a:endParaRPr/>
          </a:p>
        </p:txBody>
      </p:sp>
      <p:sp>
        <p:nvSpPr>
          <p:cNvPr id="136" name="Google Shape;136;p13"/>
          <p:cNvSpPr txBox="1">
            <a:spLocks noGrp="1"/>
          </p:cNvSpPr>
          <p:nvPr>
            <p:ph type="subTitle" idx="14"/>
          </p:nvPr>
        </p:nvSpPr>
        <p:spPr>
          <a:xfrm>
            <a:off x="5460300" y="2519250"/>
            <a:ext cx="29637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ivo SemiBold"/>
              <a:buNone/>
              <a:defRPr sz="1800" b="1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ivo SemiBold"/>
              <a:buNone/>
              <a:defRPr sz="1800">
                <a:latin typeface="Chivo SemiBold"/>
                <a:ea typeface="Chivo SemiBold"/>
                <a:cs typeface="Chivo SemiBold"/>
                <a:sym typeface="Chivo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ivo SemiBold"/>
              <a:buNone/>
              <a:defRPr sz="1800">
                <a:latin typeface="Chivo SemiBold"/>
                <a:ea typeface="Chivo SemiBold"/>
                <a:cs typeface="Chivo SemiBold"/>
                <a:sym typeface="Chivo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ivo SemiBold"/>
              <a:buNone/>
              <a:defRPr sz="1800">
                <a:latin typeface="Chivo SemiBold"/>
                <a:ea typeface="Chivo SemiBold"/>
                <a:cs typeface="Chivo SemiBold"/>
                <a:sym typeface="Chivo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ivo SemiBold"/>
              <a:buNone/>
              <a:defRPr sz="1800">
                <a:latin typeface="Chivo SemiBold"/>
                <a:ea typeface="Chivo SemiBold"/>
                <a:cs typeface="Chivo SemiBold"/>
                <a:sym typeface="Chivo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ivo SemiBold"/>
              <a:buNone/>
              <a:defRPr sz="1800">
                <a:latin typeface="Chivo SemiBold"/>
                <a:ea typeface="Chivo SemiBold"/>
                <a:cs typeface="Chivo SemiBold"/>
                <a:sym typeface="Chivo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ivo SemiBold"/>
              <a:buNone/>
              <a:defRPr sz="1800">
                <a:latin typeface="Chivo SemiBold"/>
                <a:ea typeface="Chivo SemiBold"/>
                <a:cs typeface="Chivo SemiBold"/>
                <a:sym typeface="Chivo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ivo SemiBold"/>
              <a:buNone/>
              <a:defRPr sz="1800">
                <a:latin typeface="Chivo SemiBold"/>
                <a:ea typeface="Chivo SemiBold"/>
                <a:cs typeface="Chivo SemiBold"/>
                <a:sym typeface="Chivo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ivo SemiBold"/>
              <a:buNone/>
              <a:defRPr sz="1800">
                <a:latin typeface="Chivo SemiBold"/>
                <a:ea typeface="Chivo SemiBold"/>
                <a:cs typeface="Chivo SemiBold"/>
                <a:sym typeface="Chivo SemiBold"/>
              </a:defRPr>
            </a:lvl9pPr>
          </a:lstStyle>
          <a:p>
            <a:endParaRPr/>
          </a:p>
        </p:txBody>
      </p:sp>
      <p:sp>
        <p:nvSpPr>
          <p:cNvPr id="137" name="Google Shape;137;p13"/>
          <p:cNvSpPr txBox="1">
            <a:spLocks noGrp="1"/>
          </p:cNvSpPr>
          <p:nvPr>
            <p:ph type="subTitle" idx="15"/>
          </p:nvPr>
        </p:nvSpPr>
        <p:spPr>
          <a:xfrm>
            <a:off x="5460300" y="3252675"/>
            <a:ext cx="29637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ivo SemiBold"/>
              <a:buNone/>
              <a:defRPr sz="1800" b="1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ivo SemiBold"/>
              <a:buNone/>
              <a:defRPr sz="1800">
                <a:latin typeface="Chivo SemiBold"/>
                <a:ea typeface="Chivo SemiBold"/>
                <a:cs typeface="Chivo SemiBold"/>
                <a:sym typeface="Chivo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ivo SemiBold"/>
              <a:buNone/>
              <a:defRPr sz="1800">
                <a:latin typeface="Chivo SemiBold"/>
                <a:ea typeface="Chivo SemiBold"/>
                <a:cs typeface="Chivo SemiBold"/>
                <a:sym typeface="Chivo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ivo SemiBold"/>
              <a:buNone/>
              <a:defRPr sz="1800">
                <a:latin typeface="Chivo SemiBold"/>
                <a:ea typeface="Chivo SemiBold"/>
                <a:cs typeface="Chivo SemiBold"/>
                <a:sym typeface="Chivo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ivo SemiBold"/>
              <a:buNone/>
              <a:defRPr sz="1800">
                <a:latin typeface="Chivo SemiBold"/>
                <a:ea typeface="Chivo SemiBold"/>
                <a:cs typeface="Chivo SemiBold"/>
                <a:sym typeface="Chivo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ivo SemiBold"/>
              <a:buNone/>
              <a:defRPr sz="1800">
                <a:latin typeface="Chivo SemiBold"/>
                <a:ea typeface="Chivo SemiBold"/>
                <a:cs typeface="Chivo SemiBold"/>
                <a:sym typeface="Chivo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ivo SemiBold"/>
              <a:buNone/>
              <a:defRPr sz="1800">
                <a:latin typeface="Chivo SemiBold"/>
                <a:ea typeface="Chivo SemiBold"/>
                <a:cs typeface="Chivo SemiBold"/>
                <a:sym typeface="Chivo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ivo SemiBold"/>
              <a:buNone/>
              <a:defRPr sz="1800">
                <a:latin typeface="Chivo SemiBold"/>
                <a:ea typeface="Chivo SemiBold"/>
                <a:cs typeface="Chivo SemiBold"/>
                <a:sym typeface="Chivo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ivo SemiBold"/>
              <a:buNone/>
              <a:defRPr sz="1800">
                <a:latin typeface="Chivo SemiBold"/>
                <a:ea typeface="Chivo SemiBold"/>
                <a:cs typeface="Chivo SemiBold"/>
                <a:sym typeface="Chivo SemiBold"/>
              </a:defRPr>
            </a:lvl9pPr>
          </a:lstStyle>
          <a:p>
            <a:endParaRPr/>
          </a:p>
        </p:txBody>
      </p:sp>
      <p:pic>
        <p:nvPicPr>
          <p:cNvPr id="138" name="Google Shape;138;p13"/>
          <p:cNvPicPr preferRelativeResize="0"/>
          <p:nvPr/>
        </p:nvPicPr>
        <p:blipFill rotWithShape="1">
          <a:blip r:embed="rId3">
            <a:alphaModFix amt="70000"/>
          </a:blip>
          <a:srcRect l="30644" t="28196" r="30644" b="28196"/>
          <a:stretch/>
        </p:blipFill>
        <p:spPr>
          <a:xfrm>
            <a:off x="4377150" y="4250412"/>
            <a:ext cx="627774" cy="707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3"/>
          <p:cNvPicPr preferRelativeResize="0"/>
          <p:nvPr/>
        </p:nvPicPr>
        <p:blipFill rotWithShape="1">
          <a:blip r:embed="rId3">
            <a:alphaModFix amt="70000"/>
          </a:blip>
          <a:srcRect l="30644" t="28196" r="30644" b="28196"/>
          <a:stretch/>
        </p:blipFill>
        <p:spPr>
          <a:xfrm>
            <a:off x="5599750" y="4719521"/>
            <a:ext cx="405853" cy="4571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0" name="Google Shape;140;p13"/>
          <p:cNvGrpSpPr/>
          <p:nvPr/>
        </p:nvGrpSpPr>
        <p:grpSpPr>
          <a:xfrm>
            <a:off x="0" y="236950"/>
            <a:ext cx="8859700" cy="0"/>
            <a:chOff x="0" y="236950"/>
            <a:chExt cx="8859700" cy="0"/>
          </a:xfrm>
        </p:grpSpPr>
        <p:cxnSp>
          <p:nvCxnSpPr>
            <p:cNvPr id="141" name="Google Shape;141;p13"/>
            <p:cNvCxnSpPr/>
            <p:nvPr/>
          </p:nvCxnSpPr>
          <p:spPr>
            <a:xfrm>
              <a:off x="0" y="236950"/>
              <a:ext cx="8349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2" name="Google Shape;142;p13"/>
            <p:cNvCxnSpPr/>
            <p:nvPr/>
          </p:nvCxnSpPr>
          <p:spPr>
            <a:xfrm>
              <a:off x="8405325" y="236950"/>
              <a:ext cx="2760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3" name="Google Shape;143;p13"/>
            <p:cNvCxnSpPr/>
            <p:nvPr/>
          </p:nvCxnSpPr>
          <p:spPr>
            <a:xfrm>
              <a:off x="8721700" y="236950"/>
              <a:ext cx="1380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Google Shape;254;p21"/>
          <p:cNvPicPr preferRelativeResize="0"/>
          <p:nvPr/>
        </p:nvPicPr>
        <p:blipFill rotWithShape="1">
          <a:blip r:embed="rId2">
            <a:alphaModFix amt="65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5" name="Google Shape;255;p21"/>
          <p:cNvGrpSpPr/>
          <p:nvPr/>
        </p:nvGrpSpPr>
        <p:grpSpPr>
          <a:xfrm>
            <a:off x="-1058850" y="-581975"/>
            <a:ext cx="10194449" cy="6407099"/>
            <a:chOff x="-1058850" y="-581975"/>
            <a:chExt cx="10194449" cy="6407099"/>
          </a:xfrm>
        </p:grpSpPr>
        <p:pic>
          <p:nvPicPr>
            <p:cNvPr id="256" name="Google Shape;256;p21"/>
            <p:cNvPicPr preferRelativeResize="0"/>
            <p:nvPr/>
          </p:nvPicPr>
          <p:blipFill rotWithShape="1">
            <a:blip r:embed="rId3">
              <a:alphaModFix amt="70000"/>
            </a:blip>
            <a:srcRect l="30644" t="28196" r="30644" b="28196"/>
            <a:stretch/>
          </p:blipFill>
          <p:spPr>
            <a:xfrm>
              <a:off x="-1058850" y="-581975"/>
              <a:ext cx="1991099" cy="22429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7" name="Google Shape;257;p21"/>
            <p:cNvPicPr preferRelativeResize="0"/>
            <p:nvPr/>
          </p:nvPicPr>
          <p:blipFill rotWithShape="1">
            <a:blip r:embed="rId3">
              <a:alphaModFix amt="70000"/>
            </a:blip>
            <a:srcRect l="30644" t="28196" r="30644" b="28196"/>
            <a:stretch/>
          </p:blipFill>
          <p:spPr>
            <a:xfrm>
              <a:off x="1553950" y="4390450"/>
              <a:ext cx="1273574" cy="14346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8" name="Google Shape;258;p21"/>
            <p:cNvPicPr preferRelativeResize="0"/>
            <p:nvPr/>
          </p:nvPicPr>
          <p:blipFill rotWithShape="1">
            <a:blip r:embed="rId3">
              <a:alphaModFix amt="70000"/>
            </a:blip>
            <a:srcRect l="30644" t="28196" r="30644" b="28196"/>
            <a:stretch/>
          </p:blipFill>
          <p:spPr>
            <a:xfrm>
              <a:off x="8430774" y="1273125"/>
              <a:ext cx="704824" cy="79397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59" name="Google Shape;259;p21"/>
          <p:cNvSpPr txBox="1">
            <a:spLocks noGrp="1"/>
          </p:cNvSpPr>
          <p:nvPr>
            <p:ph type="title" hasCustomPrompt="1"/>
          </p:nvPr>
        </p:nvSpPr>
        <p:spPr>
          <a:xfrm>
            <a:off x="4579800" y="3423500"/>
            <a:ext cx="34926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0" name="Google Shape;260;p21"/>
          <p:cNvSpPr txBox="1">
            <a:spLocks noGrp="1"/>
          </p:cNvSpPr>
          <p:nvPr>
            <p:ph type="subTitle" idx="1"/>
          </p:nvPr>
        </p:nvSpPr>
        <p:spPr>
          <a:xfrm>
            <a:off x="4579800" y="4192397"/>
            <a:ext cx="3492600" cy="41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61" name="Google Shape;261;p21"/>
          <p:cNvSpPr txBox="1">
            <a:spLocks noGrp="1"/>
          </p:cNvSpPr>
          <p:nvPr>
            <p:ph type="title" idx="2" hasCustomPrompt="1"/>
          </p:nvPr>
        </p:nvSpPr>
        <p:spPr>
          <a:xfrm>
            <a:off x="4579800" y="539489"/>
            <a:ext cx="34926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2" name="Google Shape;262;p21"/>
          <p:cNvSpPr txBox="1">
            <a:spLocks noGrp="1"/>
          </p:cNvSpPr>
          <p:nvPr>
            <p:ph type="subTitle" idx="3"/>
          </p:nvPr>
        </p:nvSpPr>
        <p:spPr>
          <a:xfrm>
            <a:off x="4579800" y="1308401"/>
            <a:ext cx="3492600" cy="41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63" name="Google Shape;263;p21"/>
          <p:cNvSpPr txBox="1">
            <a:spLocks noGrp="1"/>
          </p:cNvSpPr>
          <p:nvPr>
            <p:ph type="title" idx="4" hasCustomPrompt="1"/>
          </p:nvPr>
        </p:nvSpPr>
        <p:spPr>
          <a:xfrm>
            <a:off x="4579800" y="1981500"/>
            <a:ext cx="34926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4" name="Google Shape;264;p21"/>
          <p:cNvSpPr txBox="1">
            <a:spLocks noGrp="1"/>
          </p:cNvSpPr>
          <p:nvPr>
            <p:ph type="subTitle" idx="5"/>
          </p:nvPr>
        </p:nvSpPr>
        <p:spPr>
          <a:xfrm>
            <a:off x="4579800" y="2750397"/>
            <a:ext cx="3492600" cy="41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grpSp>
        <p:nvGrpSpPr>
          <p:cNvPr id="265" name="Google Shape;265;p21"/>
          <p:cNvGrpSpPr/>
          <p:nvPr/>
        </p:nvGrpSpPr>
        <p:grpSpPr>
          <a:xfrm>
            <a:off x="0" y="236950"/>
            <a:ext cx="8859700" cy="0"/>
            <a:chOff x="0" y="236950"/>
            <a:chExt cx="8859700" cy="0"/>
          </a:xfrm>
        </p:grpSpPr>
        <p:cxnSp>
          <p:nvCxnSpPr>
            <p:cNvPr id="266" name="Google Shape;266;p21"/>
            <p:cNvCxnSpPr/>
            <p:nvPr/>
          </p:nvCxnSpPr>
          <p:spPr>
            <a:xfrm>
              <a:off x="0" y="236950"/>
              <a:ext cx="8349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7" name="Google Shape;267;p21"/>
            <p:cNvCxnSpPr/>
            <p:nvPr/>
          </p:nvCxnSpPr>
          <p:spPr>
            <a:xfrm>
              <a:off x="8405325" y="236950"/>
              <a:ext cx="2760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8" name="Google Shape;268;p21"/>
            <p:cNvCxnSpPr/>
            <p:nvPr/>
          </p:nvCxnSpPr>
          <p:spPr>
            <a:xfrm>
              <a:off x="8721700" y="236950"/>
              <a:ext cx="1380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Google Shape;282;p23"/>
          <p:cNvPicPr preferRelativeResize="0"/>
          <p:nvPr/>
        </p:nvPicPr>
        <p:blipFill rotWithShape="1">
          <a:blip r:embed="rId2">
            <a:alphaModFix amt="65000"/>
          </a:blip>
          <a:srcRect/>
          <a:stretch/>
        </p:blipFill>
        <p:spPr>
          <a:xfrm rot="10800000"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3" name="Google Shape;283;p23"/>
          <p:cNvGrpSpPr/>
          <p:nvPr/>
        </p:nvGrpSpPr>
        <p:grpSpPr>
          <a:xfrm>
            <a:off x="0" y="236950"/>
            <a:ext cx="8859700" cy="0"/>
            <a:chOff x="0" y="236950"/>
            <a:chExt cx="8859700" cy="0"/>
          </a:xfrm>
        </p:grpSpPr>
        <p:cxnSp>
          <p:nvCxnSpPr>
            <p:cNvPr id="284" name="Google Shape;284;p23"/>
            <p:cNvCxnSpPr/>
            <p:nvPr/>
          </p:nvCxnSpPr>
          <p:spPr>
            <a:xfrm>
              <a:off x="0" y="236950"/>
              <a:ext cx="8349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5" name="Google Shape;285;p23"/>
            <p:cNvCxnSpPr/>
            <p:nvPr/>
          </p:nvCxnSpPr>
          <p:spPr>
            <a:xfrm>
              <a:off x="8405325" y="236950"/>
              <a:ext cx="2760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6" name="Google Shape;286;p23"/>
            <p:cNvCxnSpPr/>
            <p:nvPr/>
          </p:nvCxnSpPr>
          <p:spPr>
            <a:xfrm>
              <a:off x="8721700" y="236950"/>
              <a:ext cx="1380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87" name="Google Shape;287;p23"/>
          <p:cNvGrpSpPr/>
          <p:nvPr/>
        </p:nvGrpSpPr>
        <p:grpSpPr>
          <a:xfrm>
            <a:off x="-833250" y="1038550"/>
            <a:ext cx="9789648" cy="4786574"/>
            <a:chOff x="-833250" y="1038550"/>
            <a:chExt cx="9789648" cy="4786574"/>
          </a:xfrm>
        </p:grpSpPr>
        <p:pic>
          <p:nvPicPr>
            <p:cNvPr id="288" name="Google Shape;288;p23"/>
            <p:cNvPicPr preferRelativeResize="0"/>
            <p:nvPr/>
          </p:nvPicPr>
          <p:blipFill rotWithShape="1">
            <a:blip r:embed="rId3">
              <a:alphaModFix amt="70000"/>
            </a:blip>
            <a:srcRect l="30644" t="28196" r="30644" b="28196"/>
            <a:stretch/>
          </p:blipFill>
          <p:spPr>
            <a:xfrm>
              <a:off x="-833250" y="1207125"/>
              <a:ext cx="1390751" cy="15666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9" name="Google Shape;289;p23"/>
            <p:cNvPicPr preferRelativeResize="0"/>
            <p:nvPr/>
          </p:nvPicPr>
          <p:blipFill rotWithShape="1">
            <a:blip r:embed="rId3">
              <a:alphaModFix amt="70000"/>
            </a:blip>
            <a:srcRect l="30644" t="28196" r="30644" b="28196"/>
            <a:stretch/>
          </p:blipFill>
          <p:spPr>
            <a:xfrm>
              <a:off x="7627325" y="4390450"/>
              <a:ext cx="1273574" cy="14346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0" name="Google Shape;290;p23"/>
            <p:cNvPicPr preferRelativeResize="0"/>
            <p:nvPr/>
          </p:nvPicPr>
          <p:blipFill rotWithShape="1">
            <a:blip r:embed="rId3">
              <a:alphaModFix amt="70000"/>
            </a:blip>
            <a:srcRect l="30644" t="28196" r="30644" b="28196"/>
            <a:stretch/>
          </p:blipFill>
          <p:spPr>
            <a:xfrm>
              <a:off x="8595875" y="1038550"/>
              <a:ext cx="360523" cy="40612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" name="Google Shape;292;p24"/>
          <p:cNvPicPr preferRelativeResize="0"/>
          <p:nvPr/>
        </p:nvPicPr>
        <p:blipFill>
          <a:blip r:embed="rId2">
            <a:alphaModFix amt="65000"/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3" name="Google Shape;293;p24"/>
          <p:cNvGrpSpPr/>
          <p:nvPr/>
        </p:nvGrpSpPr>
        <p:grpSpPr>
          <a:xfrm>
            <a:off x="0" y="236950"/>
            <a:ext cx="8859700" cy="0"/>
            <a:chOff x="0" y="236950"/>
            <a:chExt cx="8859700" cy="0"/>
          </a:xfrm>
        </p:grpSpPr>
        <p:cxnSp>
          <p:nvCxnSpPr>
            <p:cNvPr id="294" name="Google Shape;294;p24"/>
            <p:cNvCxnSpPr/>
            <p:nvPr/>
          </p:nvCxnSpPr>
          <p:spPr>
            <a:xfrm>
              <a:off x="0" y="236950"/>
              <a:ext cx="8349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5" name="Google Shape;295;p24"/>
            <p:cNvCxnSpPr/>
            <p:nvPr/>
          </p:nvCxnSpPr>
          <p:spPr>
            <a:xfrm>
              <a:off x="8405325" y="236950"/>
              <a:ext cx="2760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6" name="Google Shape;296;p24"/>
            <p:cNvCxnSpPr/>
            <p:nvPr/>
          </p:nvCxnSpPr>
          <p:spPr>
            <a:xfrm>
              <a:off x="8721700" y="236950"/>
              <a:ext cx="1380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97" name="Google Shape;297;p24"/>
          <p:cNvGrpSpPr/>
          <p:nvPr/>
        </p:nvGrpSpPr>
        <p:grpSpPr>
          <a:xfrm>
            <a:off x="-311476" y="612987"/>
            <a:ext cx="9281202" cy="5212137"/>
            <a:chOff x="-311476" y="612987"/>
            <a:chExt cx="9281202" cy="5212137"/>
          </a:xfrm>
        </p:grpSpPr>
        <p:pic>
          <p:nvPicPr>
            <p:cNvPr id="298" name="Google Shape;298;p24"/>
            <p:cNvPicPr preferRelativeResize="0"/>
            <p:nvPr/>
          </p:nvPicPr>
          <p:blipFill rotWithShape="1">
            <a:blip r:embed="rId3">
              <a:alphaModFix amt="70000"/>
            </a:blip>
            <a:srcRect l="30644" t="28196" r="30644" b="28196"/>
            <a:stretch/>
          </p:blipFill>
          <p:spPr>
            <a:xfrm>
              <a:off x="7960274" y="612987"/>
              <a:ext cx="846601" cy="9536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9" name="Google Shape;299;p24"/>
            <p:cNvPicPr preferRelativeResize="0"/>
            <p:nvPr/>
          </p:nvPicPr>
          <p:blipFill rotWithShape="1">
            <a:blip r:embed="rId3">
              <a:alphaModFix amt="70000"/>
            </a:blip>
            <a:srcRect l="30644" t="28196" r="30644" b="28196"/>
            <a:stretch/>
          </p:blipFill>
          <p:spPr>
            <a:xfrm>
              <a:off x="1553950" y="4390450"/>
              <a:ext cx="1273574" cy="14346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0" name="Google Shape;300;p24"/>
            <p:cNvPicPr preferRelativeResize="0"/>
            <p:nvPr/>
          </p:nvPicPr>
          <p:blipFill rotWithShape="1">
            <a:blip r:embed="rId3">
              <a:alphaModFix amt="70000"/>
            </a:blip>
            <a:srcRect l="30644" t="28196" r="30644" b="28196"/>
            <a:stretch/>
          </p:blipFill>
          <p:spPr>
            <a:xfrm>
              <a:off x="-311476" y="1942700"/>
              <a:ext cx="704824" cy="7939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1" name="Google Shape;301;p24"/>
            <p:cNvPicPr preferRelativeResize="0"/>
            <p:nvPr/>
          </p:nvPicPr>
          <p:blipFill rotWithShape="1">
            <a:blip r:embed="rId3">
              <a:alphaModFix amt="70000"/>
            </a:blip>
            <a:srcRect l="30644" t="28196" r="30644" b="28196"/>
            <a:stretch/>
          </p:blipFill>
          <p:spPr>
            <a:xfrm>
              <a:off x="8721275" y="1490075"/>
              <a:ext cx="248451" cy="27987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3"/>
          <p:cNvPicPr preferRelativeResize="0"/>
          <p:nvPr/>
        </p:nvPicPr>
        <p:blipFill rotWithShape="1">
          <a:blip r:embed="rId2">
            <a:alphaModFix amt="65000"/>
          </a:blip>
          <a:srcRect/>
          <a:stretch/>
        </p:blipFill>
        <p:spPr>
          <a:xfrm rot="10800000"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" name="Google Shape;21;p3"/>
          <p:cNvGrpSpPr/>
          <p:nvPr/>
        </p:nvGrpSpPr>
        <p:grpSpPr>
          <a:xfrm>
            <a:off x="-298775" y="-1368800"/>
            <a:ext cx="5538224" cy="7237749"/>
            <a:chOff x="-298775" y="-1368800"/>
            <a:chExt cx="5538224" cy="7237749"/>
          </a:xfrm>
        </p:grpSpPr>
        <p:pic>
          <p:nvPicPr>
            <p:cNvPr id="22" name="Google Shape;22;p3"/>
            <p:cNvPicPr preferRelativeResize="0"/>
            <p:nvPr/>
          </p:nvPicPr>
          <p:blipFill rotWithShape="1">
            <a:blip r:embed="rId3">
              <a:alphaModFix amt="70000"/>
            </a:blip>
            <a:srcRect l="30644" t="28196" r="30644" b="28196"/>
            <a:stretch/>
          </p:blipFill>
          <p:spPr>
            <a:xfrm>
              <a:off x="3248350" y="-1368800"/>
              <a:ext cx="1991099" cy="22429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" name="Google Shape;23;p3"/>
            <p:cNvPicPr preferRelativeResize="0"/>
            <p:nvPr/>
          </p:nvPicPr>
          <p:blipFill rotWithShape="1">
            <a:blip r:embed="rId3">
              <a:alphaModFix amt="70000"/>
            </a:blip>
            <a:srcRect l="30644" t="28196" r="30644" b="28196"/>
            <a:stretch/>
          </p:blipFill>
          <p:spPr>
            <a:xfrm>
              <a:off x="-298775" y="4434275"/>
              <a:ext cx="1273574" cy="14346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4" name="Google Shape;24;p3"/>
          <p:cNvGrpSpPr/>
          <p:nvPr/>
        </p:nvGrpSpPr>
        <p:grpSpPr>
          <a:xfrm>
            <a:off x="0" y="236950"/>
            <a:ext cx="8859700" cy="0"/>
            <a:chOff x="0" y="236950"/>
            <a:chExt cx="8859700" cy="0"/>
          </a:xfrm>
        </p:grpSpPr>
        <p:cxnSp>
          <p:nvCxnSpPr>
            <p:cNvPr id="25" name="Google Shape;25;p3"/>
            <p:cNvCxnSpPr/>
            <p:nvPr/>
          </p:nvCxnSpPr>
          <p:spPr>
            <a:xfrm>
              <a:off x="0" y="236950"/>
              <a:ext cx="8349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" name="Google Shape;26;p3"/>
            <p:cNvCxnSpPr/>
            <p:nvPr/>
          </p:nvCxnSpPr>
          <p:spPr>
            <a:xfrm>
              <a:off x="8405325" y="236950"/>
              <a:ext cx="2760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" name="Google Shape;27;p3"/>
            <p:cNvCxnSpPr/>
            <p:nvPr/>
          </p:nvCxnSpPr>
          <p:spPr>
            <a:xfrm>
              <a:off x="8721700" y="236950"/>
              <a:ext cx="1380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8" name="Google Shape;28;p3"/>
          <p:cNvSpPr txBox="1">
            <a:spLocks noGrp="1"/>
          </p:cNvSpPr>
          <p:nvPr>
            <p:ph type="title"/>
          </p:nvPr>
        </p:nvSpPr>
        <p:spPr>
          <a:xfrm>
            <a:off x="713225" y="2692275"/>
            <a:ext cx="4661100" cy="134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1pPr>
            <a:lvl2pPr lvl="1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title" idx="2" hasCustomPrompt="1"/>
          </p:nvPr>
        </p:nvSpPr>
        <p:spPr>
          <a:xfrm>
            <a:off x="3501425" y="1109925"/>
            <a:ext cx="1872900" cy="1048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0" name="Google Shape;30;p3"/>
          <p:cNvSpPr>
            <a:spLocks noGrp="1"/>
          </p:cNvSpPr>
          <p:nvPr>
            <p:ph type="pic" idx="3"/>
          </p:nvPr>
        </p:nvSpPr>
        <p:spPr>
          <a:xfrm>
            <a:off x="5650550" y="539500"/>
            <a:ext cx="2780100" cy="4093500"/>
          </a:xfrm>
          <a:prstGeom prst="rect">
            <a:avLst/>
          </a:prstGeom>
          <a:noFill/>
          <a:ln>
            <a:noFill/>
          </a:ln>
          <a:effectLst>
            <a:outerShdw blurRad="100013" dist="28575" dir="5100000" algn="bl" rotWithShape="0">
              <a:schemeClr val="dk1">
                <a:alpha val="50000"/>
              </a:schemeClr>
            </a:outerShdw>
          </a:effectLst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oogle Shape;44;p5"/>
          <p:cNvPicPr preferRelativeResize="0"/>
          <p:nvPr/>
        </p:nvPicPr>
        <p:blipFill>
          <a:blip r:embed="rId2">
            <a:alphaModFix amt="65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" name="Google Shape;45;p5"/>
          <p:cNvGrpSpPr/>
          <p:nvPr/>
        </p:nvGrpSpPr>
        <p:grpSpPr>
          <a:xfrm>
            <a:off x="8030001" y="-273475"/>
            <a:ext cx="2045426" cy="5189925"/>
            <a:chOff x="8030001" y="-273475"/>
            <a:chExt cx="2045426" cy="5189925"/>
          </a:xfrm>
        </p:grpSpPr>
        <p:pic>
          <p:nvPicPr>
            <p:cNvPr id="46" name="Google Shape;46;p5"/>
            <p:cNvPicPr preferRelativeResize="0"/>
            <p:nvPr/>
          </p:nvPicPr>
          <p:blipFill rotWithShape="1">
            <a:blip r:embed="rId3">
              <a:alphaModFix amt="70000"/>
            </a:blip>
            <a:srcRect l="30644" t="28196" r="30644" b="28196"/>
            <a:stretch/>
          </p:blipFill>
          <p:spPr>
            <a:xfrm>
              <a:off x="8030001" y="1480600"/>
              <a:ext cx="2045426" cy="2304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" name="Google Shape;47;p5"/>
            <p:cNvPicPr preferRelativeResize="0"/>
            <p:nvPr/>
          </p:nvPicPr>
          <p:blipFill rotWithShape="1">
            <a:blip r:embed="rId3">
              <a:alphaModFix amt="70000"/>
            </a:blip>
            <a:srcRect l="30644" t="28196" r="30644" b="28196"/>
            <a:stretch/>
          </p:blipFill>
          <p:spPr>
            <a:xfrm>
              <a:off x="8822201" y="-273475"/>
              <a:ext cx="622226" cy="700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" name="Google Shape;48;p5"/>
            <p:cNvPicPr preferRelativeResize="0"/>
            <p:nvPr/>
          </p:nvPicPr>
          <p:blipFill rotWithShape="1">
            <a:blip r:embed="rId3">
              <a:alphaModFix amt="70000"/>
            </a:blip>
            <a:srcRect l="30644" t="28196" r="30644" b="28196"/>
            <a:stretch/>
          </p:blipFill>
          <p:spPr>
            <a:xfrm>
              <a:off x="8119663" y="4215525"/>
              <a:ext cx="622226" cy="7009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9" name="Google Shape;49;p5"/>
          <p:cNvGrpSpPr/>
          <p:nvPr/>
        </p:nvGrpSpPr>
        <p:grpSpPr>
          <a:xfrm>
            <a:off x="0" y="236950"/>
            <a:ext cx="8859700" cy="0"/>
            <a:chOff x="0" y="236950"/>
            <a:chExt cx="8859700" cy="0"/>
          </a:xfrm>
        </p:grpSpPr>
        <p:cxnSp>
          <p:nvCxnSpPr>
            <p:cNvPr id="50" name="Google Shape;50;p5"/>
            <p:cNvCxnSpPr/>
            <p:nvPr/>
          </p:nvCxnSpPr>
          <p:spPr>
            <a:xfrm>
              <a:off x="0" y="236950"/>
              <a:ext cx="8349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" name="Google Shape;51;p5"/>
            <p:cNvCxnSpPr/>
            <p:nvPr/>
          </p:nvCxnSpPr>
          <p:spPr>
            <a:xfrm>
              <a:off x="8405325" y="236950"/>
              <a:ext cx="2760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" name="Google Shape;52;p5"/>
            <p:cNvCxnSpPr/>
            <p:nvPr/>
          </p:nvCxnSpPr>
          <p:spPr>
            <a:xfrm>
              <a:off x="8721700" y="236950"/>
              <a:ext cx="1380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3" name="Google Shape;53;p5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subTitle" idx="1"/>
          </p:nvPr>
        </p:nvSpPr>
        <p:spPr>
          <a:xfrm>
            <a:off x="4973594" y="2912325"/>
            <a:ext cx="2867400" cy="125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subTitle" idx="2"/>
          </p:nvPr>
        </p:nvSpPr>
        <p:spPr>
          <a:xfrm>
            <a:off x="1303014" y="2912325"/>
            <a:ext cx="2867400" cy="125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5"/>
          <p:cNvSpPr txBox="1">
            <a:spLocks noGrp="1"/>
          </p:cNvSpPr>
          <p:nvPr>
            <p:ph type="subTitle" idx="3"/>
          </p:nvPr>
        </p:nvSpPr>
        <p:spPr>
          <a:xfrm>
            <a:off x="1303000" y="2458427"/>
            <a:ext cx="2867400" cy="45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ivo SemiBold"/>
              <a:buNone/>
              <a:defRPr sz="1800" b="1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ivo SemiBold"/>
              <a:buNone/>
              <a:defRPr sz="1800">
                <a:latin typeface="Chivo SemiBold"/>
                <a:ea typeface="Chivo SemiBold"/>
                <a:cs typeface="Chivo SemiBold"/>
                <a:sym typeface="Chivo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ivo SemiBold"/>
              <a:buNone/>
              <a:defRPr sz="1800">
                <a:latin typeface="Chivo SemiBold"/>
                <a:ea typeface="Chivo SemiBold"/>
                <a:cs typeface="Chivo SemiBold"/>
                <a:sym typeface="Chivo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ivo SemiBold"/>
              <a:buNone/>
              <a:defRPr sz="1800">
                <a:latin typeface="Chivo SemiBold"/>
                <a:ea typeface="Chivo SemiBold"/>
                <a:cs typeface="Chivo SemiBold"/>
                <a:sym typeface="Chivo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ivo SemiBold"/>
              <a:buNone/>
              <a:defRPr sz="1800">
                <a:latin typeface="Chivo SemiBold"/>
                <a:ea typeface="Chivo SemiBold"/>
                <a:cs typeface="Chivo SemiBold"/>
                <a:sym typeface="Chivo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ivo SemiBold"/>
              <a:buNone/>
              <a:defRPr sz="1800">
                <a:latin typeface="Chivo SemiBold"/>
                <a:ea typeface="Chivo SemiBold"/>
                <a:cs typeface="Chivo SemiBold"/>
                <a:sym typeface="Chivo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ivo SemiBold"/>
              <a:buNone/>
              <a:defRPr sz="1800">
                <a:latin typeface="Chivo SemiBold"/>
                <a:ea typeface="Chivo SemiBold"/>
                <a:cs typeface="Chivo SemiBold"/>
                <a:sym typeface="Chivo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ivo SemiBold"/>
              <a:buNone/>
              <a:defRPr sz="1800">
                <a:latin typeface="Chivo SemiBold"/>
                <a:ea typeface="Chivo SemiBold"/>
                <a:cs typeface="Chivo SemiBold"/>
                <a:sym typeface="Chivo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ivo SemiBold"/>
              <a:buNone/>
              <a:defRPr sz="1800">
                <a:latin typeface="Chivo SemiBold"/>
                <a:ea typeface="Chivo SemiBold"/>
                <a:cs typeface="Chivo SemiBold"/>
                <a:sym typeface="Chivo SemiBold"/>
              </a:defRPr>
            </a:lvl9pPr>
          </a:lstStyle>
          <a:p>
            <a:endParaRPr/>
          </a:p>
        </p:txBody>
      </p:sp>
      <p:sp>
        <p:nvSpPr>
          <p:cNvPr id="57" name="Google Shape;57;p5"/>
          <p:cNvSpPr txBox="1">
            <a:spLocks noGrp="1"/>
          </p:cNvSpPr>
          <p:nvPr>
            <p:ph type="subTitle" idx="4"/>
          </p:nvPr>
        </p:nvSpPr>
        <p:spPr>
          <a:xfrm>
            <a:off x="4973596" y="2458427"/>
            <a:ext cx="2867400" cy="45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ivo SemiBold"/>
              <a:buNone/>
              <a:defRPr sz="1800" b="1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ivo SemiBold"/>
              <a:buNone/>
              <a:defRPr sz="1800">
                <a:latin typeface="Chivo SemiBold"/>
                <a:ea typeface="Chivo SemiBold"/>
                <a:cs typeface="Chivo SemiBold"/>
                <a:sym typeface="Chivo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ivo SemiBold"/>
              <a:buNone/>
              <a:defRPr sz="1800">
                <a:latin typeface="Chivo SemiBold"/>
                <a:ea typeface="Chivo SemiBold"/>
                <a:cs typeface="Chivo SemiBold"/>
                <a:sym typeface="Chivo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ivo SemiBold"/>
              <a:buNone/>
              <a:defRPr sz="1800">
                <a:latin typeface="Chivo SemiBold"/>
                <a:ea typeface="Chivo SemiBold"/>
                <a:cs typeface="Chivo SemiBold"/>
                <a:sym typeface="Chivo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ivo SemiBold"/>
              <a:buNone/>
              <a:defRPr sz="1800">
                <a:latin typeface="Chivo SemiBold"/>
                <a:ea typeface="Chivo SemiBold"/>
                <a:cs typeface="Chivo SemiBold"/>
                <a:sym typeface="Chivo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ivo SemiBold"/>
              <a:buNone/>
              <a:defRPr sz="1800">
                <a:latin typeface="Chivo SemiBold"/>
                <a:ea typeface="Chivo SemiBold"/>
                <a:cs typeface="Chivo SemiBold"/>
                <a:sym typeface="Chivo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ivo SemiBold"/>
              <a:buNone/>
              <a:defRPr sz="1800">
                <a:latin typeface="Chivo SemiBold"/>
                <a:ea typeface="Chivo SemiBold"/>
                <a:cs typeface="Chivo SemiBold"/>
                <a:sym typeface="Chivo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ivo SemiBold"/>
              <a:buNone/>
              <a:defRPr sz="1800">
                <a:latin typeface="Chivo SemiBold"/>
                <a:ea typeface="Chivo SemiBold"/>
                <a:cs typeface="Chivo SemiBold"/>
                <a:sym typeface="Chivo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ivo SemiBold"/>
              <a:buNone/>
              <a:defRPr sz="1800">
                <a:latin typeface="Chivo SemiBold"/>
                <a:ea typeface="Chivo SemiBold"/>
                <a:cs typeface="Chivo SemiBold"/>
                <a:sym typeface="Chivo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6"/>
          <p:cNvPicPr preferRelativeResize="0"/>
          <p:nvPr/>
        </p:nvPicPr>
        <p:blipFill>
          <a:blip r:embed="rId2">
            <a:alphaModFix amt="55000"/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" name="Google Shape;60;p6"/>
          <p:cNvGrpSpPr/>
          <p:nvPr/>
        </p:nvGrpSpPr>
        <p:grpSpPr>
          <a:xfrm>
            <a:off x="-103912" y="-1043726"/>
            <a:ext cx="6130152" cy="6544877"/>
            <a:chOff x="-103912" y="-1043726"/>
            <a:chExt cx="6130152" cy="6544877"/>
          </a:xfrm>
        </p:grpSpPr>
        <p:pic>
          <p:nvPicPr>
            <p:cNvPr id="61" name="Google Shape;61;p6"/>
            <p:cNvPicPr preferRelativeResize="0"/>
            <p:nvPr/>
          </p:nvPicPr>
          <p:blipFill rotWithShape="1">
            <a:blip r:embed="rId3">
              <a:alphaModFix amt="70000"/>
            </a:blip>
            <a:srcRect l="30644" t="28196" r="30644" b="28196"/>
            <a:stretch/>
          </p:blipFill>
          <p:spPr>
            <a:xfrm>
              <a:off x="97776" y="2357700"/>
              <a:ext cx="622226" cy="700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" name="Google Shape;62;p6"/>
            <p:cNvPicPr preferRelativeResize="0"/>
            <p:nvPr/>
          </p:nvPicPr>
          <p:blipFill rotWithShape="1">
            <a:blip r:embed="rId3">
              <a:alphaModFix amt="70000"/>
            </a:blip>
            <a:srcRect l="30644" t="28196" r="30644" b="28196"/>
            <a:stretch/>
          </p:blipFill>
          <p:spPr>
            <a:xfrm>
              <a:off x="-103912" y="4800225"/>
              <a:ext cx="622226" cy="700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3" name="Google Shape;63;p6"/>
            <p:cNvPicPr preferRelativeResize="0"/>
            <p:nvPr/>
          </p:nvPicPr>
          <p:blipFill rotWithShape="1">
            <a:blip r:embed="rId3">
              <a:alphaModFix amt="70000"/>
            </a:blip>
            <a:srcRect l="30644" t="28196" r="30644" b="28196"/>
            <a:stretch/>
          </p:blipFill>
          <p:spPr>
            <a:xfrm>
              <a:off x="4545442" y="-1043726"/>
              <a:ext cx="1480799" cy="166810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4" name="Google Shape;64;p6"/>
          <p:cNvGrpSpPr/>
          <p:nvPr/>
        </p:nvGrpSpPr>
        <p:grpSpPr>
          <a:xfrm>
            <a:off x="0" y="236950"/>
            <a:ext cx="8859700" cy="0"/>
            <a:chOff x="0" y="236950"/>
            <a:chExt cx="8859700" cy="0"/>
          </a:xfrm>
        </p:grpSpPr>
        <p:cxnSp>
          <p:nvCxnSpPr>
            <p:cNvPr id="65" name="Google Shape;65;p6"/>
            <p:cNvCxnSpPr/>
            <p:nvPr/>
          </p:nvCxnSpPr>
          <p:spPr>
            <a:xfrm>
              <a:off x="0" y="236950"/>
              <a:ext cx="8349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" name="Google Shape;66;p6"/>
            <p:cNvCxnSpPr/>
            <p:nvPr/>
          </p:nvCxnSpPr>
          <p:spPr>
            <a:xfrm>
              <a:off x="8405325" y="236950"/>
              <a:ext cx="2760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7" name="Google Shape;67;p6"/>
            <p:cNvCxnSpPr/>
            <p:nvPr/>
          </p:nvCxnSpPr>
          <p:spPr>
            <a:xfrm>
              <a:off x="8721700" y="236950"/>
              <a:ext cx="1380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68" name="Google Shape;68;p6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7"/>
          <p:cNvPicPr preferRelativeResize="0"/>
          <p:nvPr/>
        </p:nvPicPr>
        <p:blipFill>
          <a:blip r:embed="rId2">
            <a:alphaModFix amt="65000"/>
          </a:blip>
          <a:stretch>
            <a:fillRect/>
          </a:stretch>
        </p:blipFill>
        <p:spPr>
          <a:xfrm rot="10800000"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1" name="Google Shape;71;p7"/>
          <p:cNvGrpSpPr/>
          <p:nvPr/>
        </p:nvGrpSpPr>
        <p:grpSpPr>
          <a:xfrm>
            <a:off x="-308037" y="950575"/>
            <a:ext cx="9452038" cy="4872863"/>
            <a:chOff x="-308037" y="950575"/>
            <a:chExt cx="9452038" cy="4872863"/>
          </a:xfrm>
        </p:grpSpPr>
        <p:pic>
          <p:nvPicPr>
            <p:cNvPr id="72" name="Google Shape;72;p7"/>
            <p:cNvPicPr preferRelativeResize="0"/>
            <p:nvPr/>
          </p:nvPicPr>
          <p:blipFill rotWithShape="1">
            <a:blip r:embed="rId3">
              <a:alphaModFix amt="70000"/>
            </a:blip>
            <a:srcRect l="30644" t="28196" r="30644" b="28196"/>
            <a:stretch/>
          </p:blipFill>
          <p:spPr>
            <a:xfrm>
              <a:off x="-235074" y="3519288"/>
              <a:ext cx="2045426" cy="2304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" name="Google Shape;73;p7"/>
            <p:cNvPicPr preferRelativeResize="0"/>
            <p:nvPr/>
          </p:nvPicPr>
          <p:blipFill rotWithShape="1">
            <a:blip r:embed="rId3">
              <a:alphaModFix amt="70000"/>
            </a:blip>
            <a:srcRect l="30644" t="28196" r="30644" b="28196"/>
            <a:stretch/>
          </p:blipFill>
          <p:spPr>
            <a:xfrm>
              <a:off x="8521776" y="950575"/>
              <a:ext cx="622226" cy="700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4" name="Google Shape;74;p7"/>
            <p:cNvPicPr preferRelativeResize="0"/>
            <p:nvPr/>
          </p:nvPicPr>
          <p:blipFill rotWithShape="1">
            <a:blip r:embed="rId3">
              <a:alphaModFix amt="70000"/>
            </a:blip>
            <a:srcRect l="30644" t="28196" r="30644" b="28196"/>
            <a:stretch/>
          </p:blipFill>
          <p:spPr>
            <a:xfrm>
              <a:off x="-308037" y="1734975"/>
              <a:ext cx="622226" cy="7009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5" name="Google Shape;75;p7"/>
          <p:cNvGrpSpPr/>
          <p:nvPr/>
        </p:nvGrpSpPr>
        <p:grpSpPr>
          <a:xfrm>
            <a:off x="0" y="236950"/>
            <a:ext cx="8859700" cy="0"/>
            <a:chOff x="0" y="236950"/>
            <a:chExt cx="8859700" cy="0"/>
          </a:xfrm>
        </p:grpSpPr>
        <p:cxnSp>
          <p:nvCxnSpPr>
            <p:cNvPr id="76" name="Google Shape;76;p7"/>
            <p:cNvCxnSpPr/>
            <p:nvPr/>
          </p:nvCxnSpPr>
          <p:spPr>
            <a:xfrm>
              <a:off x="0" y="236950"/>
              <a:ext cx="8349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7" name="Google Shape;77;p7"/>
            <p:cNvCxnSpPr/>
            <p:nvPr/>
          </p:nvCxnSpPr>
          <p:spPr>
            <a:xfrm>
              <a:off x="8405325" y="236950"/>
              <a:ext cx="2760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8" name="Google Shape;78;p7"/>
            <p:cNvCxnSpPr/>
            <p:nvPr/>
          </p:nvCxnSpPr>
          <p:spPr>
            <a:xfrm>
              <a:off x="8721700" y="236950"/>
              <a:ext cx="1380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79" name="Google Shape;79;p7"/>
          <p:cNvSpPr txBox="1">
            <a:spLocks noGrp="1"/>
          </p:cNvSpPr>
          <p:nvPr>
            <p:ph type="title"/>
          </p:nvPr>
        </p:nvSpPr>
        <p:spPr>
          <a:xfrm>
            <a:off x="4135975" y="943150"/>
            <a:ext cx="4294800" cy="102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7"/>
          <p:cNvSpPr txBox="1">
            <a:spLocks noGrp="1"/>
          </p:cNvSpPr>
          <p:nvPr>
            <p:ph type="subTitle" idx="1"/>
          </p:nvPr>
        </p:nvSpPr>
        <p:spPr>
          <a:xfrm>
            <a:off x="4135975" y="1970950"/>
            <a:ext cx="4294800" cy="225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AutoNum type="arabicPeriod"/>
              <a:defRPr/>
            </a:lvl1pPr>
            <a:lvl2pPr lvl="1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lphaLcPeriod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romanLcPeriod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rabicPeriod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lphaLcPeriod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romanLcPeriod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arabicPeriod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alphaLcPeriod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romanLcPeriod"/>
              <a:defRPr/>
            </a:lvl9pPr>
          </a:lstStyle>
          <a:p>
            <a:endParaRPr/>
          </a:p>
        </p:txBody>
      </p:sp>
      <p:sp>
        <p:nvSpPr>
          <p:cNvPr id="81" name="Google Shape;81;p7"/>
          <p:cNvSpPr>
            <a:spLocks noGrp="1"/>
          </p:cNvSpPr>
          <p:nvPr>
            <p:ph type="pic" idx="2"/>
          </p:nvPr>
        </p:nvSpPr>
        <p:spPr>
          <a:xfrm>
            <a:off x="713225" y="539500"/>
            <a:ext cx="2780100" cy="4093500"/>
          </a:xfrm>
          <a:prstGeom prst="rect">
            <a:avLst/>
          </a:prstGeom>
          <a:noFill/>
          <a:ln>
            <a:noFill/>
          </a:ln>
          <a:effectLst>
            <a:outerShdw blurRad="100013" dist="28575" dir="5100000" algn="bl" rotWithShape="0">
              <a:schemeClr val="dk1">
                <a:alpha val="50000"/>
              </a:schemeClr>
            </a:outerShdw>
          </a:effectLst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8"/>
          <p:cNvPicPr preferRelativeResize="0"/>
          <p:nvPr/>
        </p:nvPicPr>
        <p:blipFill rotWithShape="1">
          <a:blip r:embed="rId2">
            <a:alphaModFix amt="65000"/>
          </a:blip>
          <a:srcRect/>
          <a:stretch/>
        </p:blipFill>
        <p:spPr>
          <a:xfrm rot="10800000"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4" name="Google Shape;84;p8"/>
          <p:cNvGrpSpPr/>
          <p:nvPr/>
        </p:nvGrpSpPr>
        <p:grpSpPr>
          <a:xfrm>
            <a:off x="-256775" y="180350"/>
            <a:ext cx="10365074" cy="4084124"/>
            <a:chOff x="-256775" y="180350"/>
            <a:chExt cx="10365074" cy="4084124"/>
          </a:xfrm>
        </p:grpSpPr>
        <p:pic>
          <p:nvPicPr>
            <p:cNvPr id="85" name="Google Shape;85;p8"/>
            <p:cNvPicPr preferRelativeResize="0"/>
            <p:nvPr/>
          </p:nvPicPr>
          <p:blipFill rotWithShape="1">
            <a:blip r:embed="rId3">
              <a:alphaModFix amt="70000"/>
            </a:blip>
            <a:srcRect l="30644" t="28196" r="30644" b="28196"/>
            <a:stretch/>
          </p:blipFill>
          <p:spPr>
            <a:xfrm>
              <a:off x="8117200" y="180350"/>
              <a:ext cx="1991099" cy="22429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6" name="Google Shape;86;p8"/>
            <p:cNvPicPr preferRelativeResize="0"/>
            <p:nvPr/>
          </p:nvPicPr>
          <p:blipFill rotWithShape="1">
            <a:blip r:embed="rId3">
              <a:alphaModFix amt="70000"/>
            </a:blip>
            <a:srcRect l="30644" t="28196" r="30644" b="28196"/>
            <a:stretch/>
          </p:blipFill>
          <p:spPr>
            <a:xfrm>
              <a:off x="-256775" y="2829800"/>
              <a:ext cx="1273574" cy="14346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7" name="Google Shape;87;p8"/>
          <p:cNvSpPr txBox="1">
            <a:spLocks noGrp="1"/>
          </p:cNvSpPr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grpSp>
        <p:nvGrpSpPr>
          <p:cNvPr id="88" name="Google Shape;88;p8"/>
          <p:cNvGrpSpPr/>
          <p:nvPr/>
        </p:nvGrpSpPr>
        <p:grpSpPr>
          <a:xfrm>
            <a:off x="0" y="236950"/>
            <a:ext cx="8859700" cy="0"/>
            <a:chOff x="0" y="236950"/>
            <a:chExt cx="8859700" cy="0"/>
          </a:xfrm>
        </p:grpSpPr>
        <p:cxnSp>
          <p:nvCxnSpPr>
            <p:cNvPr id="89" name="Google Shape;89;p8"/>
            <p:cNvCxnSpPr/>
            <p:nvPr/>
          </p:nvCxnSpPr>
          <p:spPr>
            <a:xfrm>
              <a:off x="0" y="236950"/>
              <a:ext cx="8349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" name="Google Shape;90;p8"/>
            <p:cNvCxnSpPr/>
            <p:nvPr/>
          </p:nvCxnSpPr>
          <p:spPr>
            <a:xfrm>
              <a:off x="8405325" y="236950"/>
              <a:ext cx="2760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1" name="Google Shape;91;p8"/>
            <p:cNvCxnSpPr/>
            <p:nvPr/>
          </p:nvCxnSpPr>
          <p:spPr>
            <a:xfrm>
              <a:off x="8721700" y="236950"/>
              <a:ext cx="1380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9"/>
          <p:cNvPicPr preferRelativeResize="0"/>
          <p:nvPr/>
        </p:nvPicPr>
        <p:blipFill rotWithShape="1">
          <a:blip r:embed="rId2">
            <a:alphaModFix amt="65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4" name="Google Shape;94;p9"/>
          <p:cNvGrpSpPr/>
          <p:nvPr/>
        </p:nvGrpSpPr>
        <p:grpSpPr>
          <a:xfrm>
            <a:off x="-945675" y="490625"/>
            <a:ext cx="10336924" cy="5009274"/>
            <a:chOff x="-945675" y="490625"/>
            <a:chExt cx="10336924" cy="5009274"/>
          </a:xfrm>
        </p:grpSpPr>
        <p:pic>
          <p:nvPicPr>
            <p:cNvPr id="95" name="Google Shape;95;p9"/>
            <p:cNvPicPr preferRelativeResize="0"/>
            <p:nvPr/>
          </p:nvPicPr>
          <p:blipFill rotWithShape="1">
            <a:blip r:embed="rId3">
              <a:alphaModFix amt="70000"/>
            </a:blip>
            <a:srcRect l="30644" t="28196" r="30644" b="28196"/>
            <a:stretch/>
          </p:blipFill>
          <p:spPr>
            <a:xfrm>
              <a:off x="-945675" y="490625"/>
              <a:ext cx="1991099" cy="22429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6" name="Google Shape;96;p9"/>
            <p:cNvPicPr preferRelativeResize="0"/>
            <p:nvPr/>
          </p:nvPicPr>
          <p:blipFill rotWithShape="1">
            <a:blip r:embed="rId3">
              <a:alphaModFix amt="70000"/>
            </a:blip>
            <a:srcRect l="30644" t="28196" r="30644" b="28196"/>
            <a:stretch/>
          </p:blipFill>
          <p:spPr>
            <a:xfrm>
              <a:off x="7457550" y="4065225"/>
              <a:ext cx="1273574" cy="14346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" name="Google Shape;97;p9"/>
            <p:cNvPicPr preferRelativeResize="0"/>
            <p:nvPr/>
          </p:nvPicPr>
          <p:blipFill rotWithShape="1">
            <a:blip r:embed="rId3">
              <a:alphaModFix amt="70000"/>
            </a:blip>
            <a:srcRect l="30644" t="28196" r="30644" b="28196"/>
            <a:stretch/>
          </p:blipFill>
          <p:spPr>
            <a:xfrm>
              <a:off x="8686424" y="1273125"/>
              <a:ext cx="704824" cy="79397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8" name="Google Shape;98;p9"/>
          <p:cNvSpPr txBox="1">
            <a:spLocks noGrp="1"/>
          </p:cNvSpPr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99" name="Google Shape;99;p9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100" name="Google Shape;100;p9"/>
          <p:cNvGrpSpPr/>
          <p:nvPr/>
        </p:nvGrpSpPr>
        <p:grpSpPr>
          <a:xfrm>
            <a:off x="0" y="236950"/>
            <a:ext cx="8859700" cy="0"/>
            <a:chOff x="0" y="236950"/>
            <a:chExt cx="8859700" cy="0"/>
          </a:xfrm>
        </p:grpSpPr>
        <p:cxnSp>
          <p:nvCxnSpPr>
            <p:cNvPr id="101" name="Google Shape;101;p9"/>
            <p:cNvCxnSpPr/>
            <p:nvPr/>
          </p:nvCxnSpPr>
          <p:spPr>
            <a:xfrm>
              <a:off x="0" y="236950"/>
              <a:ext cx="8349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2" name="Google Shape;102;p9"/>
            <p:cNvCxnSpPr/>
            <p:nvPr/>
          </p:nvCxnSpPr>
          <p:spPr>
            <a:xfrm>
              <a:off x="8405325" y="236950"/>
              <a:ext cx="2760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3" name="Google Shape;103;p9"/>
            <p:cNvCxnSpPr/>
            <p:nvPr/>
          </p:nvCxnSpPr>
          <p:spPr>
            <a:xfrm>
              <a:off x="8721700" y="236950"/>
              <a:ext cx="1380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0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6" name="Google Shape;106;p10"/>
          <p:cNvSpPr txBox="1">
            <a:spLocks noGrp="1"/>
          </p:cNvSpPr>
          <p:nvPr>
            <p:ph type="title"/>
          </p:nvPr>
        </p:nvSpPr>
        <p:spPr>
          <a:xfrm>
            <a:off x="1948800" y="4146800"/>
            <a:ext cx="5246400" cy="45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11"/>
          <p:cNvPicPr preferRelativeResize="0"/>
          <p:nvPr/>
        </p:nvPicPr>
        <p:blipFill>
          <a:blip r:embed="rId2">
            <a:alphaModFix amt="65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9" name="Google Shape;109;p11"/>
          <p:cNvGrpSpPr/>
          <p:nvPr/>
        </p:nvGrpSpPr>
        <p:grpSpPr>
          <a:xfrm>
            <a:off x="-898500" y="-1178600"/>
            <a:ext cx="10336924" cy="6904824"/>
            <a:chOff x="-898500" y="-1178600"/>
            <a:chExt cx="10336924" cy="6904824"/>
          </a:xfrm>
        </p:grpSpPr>
        <p:pic>
          <p:nvPicPr>
            <p:cNvPr id="110" name="Google Shape;110;p11"/>
            <p:cNvPicPr preferRelativeResize="0"/>
            <p:nvPr/>
          </p:nvPicPr>
          <p:blipFill rotWithShape="1">
            <a:blip r:embed="rId3">
              <a:alphaModFix amt="70000"/>
            </a:blip>
            <a:srcRect l="30644" t="28196" r="30644" b="28196"/>
            <a:stretch/>
          </p:blipFill>
          <p:spPr>
            <a:xfrm>
              <a:off x="-898500" y="-1178600"/>
              <a:ext cx="1991099" cy="22429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1" name="Google Shape;111;p11"/>
            <p:cNvPicPr preferRelativeResize="0"/>
            <p:nvPr/>
          </p:nvPicPr>
          <p:blipFill rotWithShape="1">
            <a:blip r:embed="rId3">
              <a:alphaModFix amt="70000"/>
            </a:blip>
            <a:srcRect l="30644" t="28196" r="30644" b="28196"/>
            <a:stretch/>
          </p:blipFill>
          <p:spPr>
            <a:xfrm>
              <a:off x="4505750" y="4291550"/>
              <a:ext cx="1273574" cy="14346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2" name="Google Shape;112;p11"/>
            <p:cNvPicPr preferRelativeResize="0"/>
            <p:nvPr/>
          </p:nvPicPr>
          <p:blipFill rotWithShape="1">
            <a:blip r:embed="rId3">
              <a:alphaModFix amt="70000"/>
            </a:blip>
            <a:srcRect l="30644" t="28196" r="30644" b="28196"/>
            <a:stretch/>
          </p:blipFill>
          <p:spPr>
            <a:xfrm>
              <a:off x="8733599" y="603550"/>
              <a:ext cx="704824" cy="79397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3" name="Google Shape;113;p11"/>
          <p:cNvSpPr txBox="1">
            <a:spLocks noGrp="1"/>
          </p:cNvSpPr>
          <p:nvPr>
            <p:ph type="title" hasCustomPrompt="1"/>
          </p:nvPr>
        </p:nvSpPr>
        <p:spPr>
          <a:xfrm>
            <a:off x="713225" y="1791825"/>
            <a:ext cx="4275300" cy="117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14" name="Google Shape;114;p11"/>
          <p:cNvSpPr txBox="1">
            <a:spLocks noGrp="1"/>
          </p:cNvSpPr>
          <p:nvPr>
            <p:ph type="subTitle" idx="1"/>
          </p:nvPr>
        </p:nvSpPr>
        <p:spPr>
          <a:xfrm>
            <a:off x="2962625" y="2969325"/>
            <a:ext cx="2025900" cy="66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115" name="Google Shape;115;p11"/>
          <p:cNvGrpSpPr/>
          <p:nvPr/>
        </p:nvGrpSpPr>
        <p:grpSpPr>
          <a:xfrm>
            <a:off x="0" y="236950"/>
            <a:ext cx="8859700" cy="0"/>
            <a:chOff x="0" y="236950"/>
            <a:chExt cx="8859700" cy="0"/>
          </a:xfrm>
        </p:grpSpPr>
        <p:cxnSp>
          <p:nvCxnSpPr>
            <p:cNvPr id="116" name="Google Shape;116;p11"/>
            <p:cNvCxnSpPr/>
            <p:nvPr/>
          </p:nvCxnSpPr>
          <p:spPr>
            <a:xfrm>
              <a:off x="0" y="236950"/>
              <a:ext cx="8349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7" name="Google Shape;117;p11"/>
            <p:cNvCxnSpPr/>
            <p:nvPr/>
          </p:nvCxnSpPr>
          <p:spPr>
            <a:xfrm>
              <a:off x="8405325" y="236950"/>
              <a:ext cx="2760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8" name="Google Shape;118;p11"/>
            <p:cNvCxnSpPr/>
            <p:nvPr/>
          </p:nvCxnSpPr>
          <p:spPr>
            <a:xfrm>
              <a:off x="8721700" y="236950"/>
              <a:ext cx="1380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ivo"/>
              <a:buNone/>
              <a:defRPr sz="3000" b="1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ivo"/>
              <a:buNone/>
              <a:defRPr sz="3000" b="1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ivo"/>
              <a:buNone/>
              <a:defRPr sz="3000" b="1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ivo"/>
              <a:buNone/>
              <a:defRPr sz="3000" b="1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ivo"/>
              <a:buNone/>
              <a:defRPr sz="3000" b="1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ivo"/>
              <a:buNone/>
              <a:defRPr sz="3000" b="1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ivo"/>
              <a:buNone/>
              <a:defRPr sz="3000" b="1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ivo"/>
              <a:buNone/>
              <a:defRPr sz="3000" b="1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ivo"/>
              <a:buNone/>
              <a:defRPr sz="3000" b="1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arlow"/>
              <a:buChar char="●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○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■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●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○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■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●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○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■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7" r:id="rId12"/>
    <p:sldLayoutId id="2147483669" r:id="rId13"/>
    <p:sldLayoutId id="2147483670" r:id="rId1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28"/>
          <p:cNvSpPr txBox="1">
            <a:spLocks noGrp="1"/>
          </p:cNvSpPr>
          <p:nvPr>
            <p:ph type="ctrTitle"/>
          </p:nvPr>
        </p:nvSpPr>
        <p:spPr>
          <a:xfrm>
            <a:off x="3925824" y="1187425"/>
            <a:ext cx="5218176" cy="210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SIGN LANG </a:t>
            </a:r>
            <a:r>
              <a:rPr lang="en" dirty="0"/>
              <a:t>FINGERING AI</a:t>
            </a:r>
            <a:endParaRPr dirty="0"/>
          </a:p>
        </p:txBody>
      </p:sp>
      <p:sp>
        <p:nvSpPr>
          <p:cNvPr id="313" name="Google Shape;313;p28"/>
          <p:cNvSpPr txBox="1">
            <a:spLocks noGrp="1"/>
          </p:cNvSpPr>
          <p:nvPr>
            <p:ph type="subTitle" idx="1"/>
          </p:nvPr>
        </p:nvSpPr>
        <p:spPr>
          <a:xfrm>
            <a:off x="4423175" y="3287975"/>
            <a:ext cx="2409600" cy="66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Desenvolvimento de uma IA tradutora da Língua de Sinais de Moçambique</a:t>
            </a:r>
            <a:endParaRPr dirty="0"/>
          </a:p>
        </p:txBody>
      </p:sp>
      <p:pic>
        <p:nvPicPr>
          <p:cNvPr id="314" name="Google Shape;314;p28"/>
          <p:cNvPicPr preferRelativeResize="0"/>
          <p:nvPr/>
        </p:nvPicPr>
        <p:blipFill rotWithShape="1">
          <a:blip r:embed="rId3">
            <a:alphaModFix/>
          </a:blip>
          <a:srcRect l="11891" t="10828" r="11883" b="10820"/>
          <a:stretch/>
        </p:blipFill>
        <p:spPr>
          <a:xfrm>
            <a:off x="593551" y="795100"/>
            <a:ext cx="3753424" cy="38578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5" name="Google Shape;315;p28"/>
          <p:cNvCxnSpPr>
            <a:stCxn id="313" idx="3"/>
          </p:cNvCxnSpPr>
          <p:nvPr/>
        </p:nvCxnSpPr>
        <p:spPr>
          <a:xfrm>
            <a:off x="6832775" y="3622025"/>
            <a:ext cx="2842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9C4976CF-DE67-8966-104A-8FB7DFF7DC82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5314" y="3742853"/>
            <a:ext cx="890270" cy="1260475"/>
          </a:xfrm>
          <a:prstGeom prst="rect">
            <a:avLst/>
          </a:prstGeom>
          <a:ln>
            <a:solidFill>
              <a:schemeClr val="accent4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CBC099A-9F9B-FB85-1386-B43F00320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3.1. Colecta de Dados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9F5ADB-72C9-4C89-BD9C-7B85E06BF989}"/>
              </a:ext>
            </a:extLst>
          </p:cNvPr>
          <p:cNvSpPr txBox="1"/>
          <p:nvPr/>
        </p:nvSpPr>
        <p:spPr>
          <a:xfrm>
            <a:off x="524256" y="1389888"/>
            <a:ext cx="376732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PT" b="1" dirty="0">
                <a:solidFill>
                  <a:schemeClr val="bg1"/>
                </a:solidFill>
                <a:latin typeface="Barlow" panose="00000500000000000000" pitchFamily="2" charset="0"/>
              </a:rPr>
              <a:t>Configuração do Ambiente</a:t>
            </a:r>
            <a:r>
              <a:rPr lang="pt-PT" dirty="0">
                <a:solidFill>
                  <a:schemeClr val="tx1"/>
                </a:solidFill>
                <a:latin typeface="Barlow" panose="00000500000000000000" pitchFamily="2" charset="0"/>
              </a:rPr>
              <a:t>: Criação de um directório para armazenar os dados colectados, se não existir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A724679-E2E8-661D-9C81-CFDBB9C6A7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2571750"/>
            <a:ext cx="2579403" cy="19970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46AE56-6A82-B246-731F-FC29429BEF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2064" y="1879844"/>
            <a:ext cx="2761936" cy="2688958"/>
          </a:xfrm>
          <a:prstGeom prst="rect">
            <a:avLst/>
          </a:prstGeom>
        </p:spPr>
      </p:pic>
      <p:cxnSp>
        <p:nvCxnSpPr>
          <p:cNvPr id="9" name="Straight Arrow Connector 8" descr="Pré-Processamento">
            <a:extLst>
              <a:ext uri="{FF2B5EF4-FFF2-40B4-BE49-F238E27FC236}">
                <a16:creationId xmlns:a16="http://schemas.microsoft.com/office/drawing/2014/main" id="{950B702A-D173-E253-0C35-937C25079B2E}"/>
              </a:ext>
            </a:extLst>
          </p:cNvPr>
          <p:cNvCxnSpPr/>
          <p:nvPr/>
        </p:nvCxnSpPr>
        <p:spPr>
          <a:xfrm flipV="1">
            <a:off x="3547872" y="2865120"/>
            <a:ext cx="1938528" cy="1146048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CEE8C3F-DB71-346C-AAB9-EBEFF0B918E7}"/>
              </a:ext>
            </a:extLst>
          </p:cNvPr>
          <p:cNvSpPr txBox="1"/>
          <p:nvPr/>
        </p:nvSpPr>
        <p:spPr>
          <a:xfrm>
            <a:off x="3710496" y="3224323"/>
            <a:ext cx="19187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b="1" dirty="0">
                <a:solidFill>
                  <a:schemeClr val="bg1"/>
                </a:solidFill>
                <a:latin typeface="Barlow" panose="00000500000000000000" pitchFamily="2" charset="0"/>
              </a:rPr>
              <a:t>Pré-processamento</a:t>
            </a:r>
          </a:p>
        </p:txBody>
      </p:sp>
    </p:spTree>
    <p:extLst>
      <p:ext uri="{BB962C8B-B14F-4D97-AF65-F5344CB8AC3E}">
        <p14:creationId xmlns:p14="http://schemas.microsoft.com/office/powerpoint/2010/main" val="22729432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CBC099A-9F9B-FB85-1386-B43F00320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3.1. Colecta de Dados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9F5ADB-72C9-4C89-BD9C-7B85E06BF989}"/>
              </a:ext>
            </a:extLst>
          </p:cNvPr>
          <p:cNvSpPr txBox="1"/>
          <p:nvPr/>
        </p:nvSpPr>
        <p:spPr>
          <a:xfrm>
            <a:off x="524256" y="1389888"/>
            <a:ext cx="376732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PT" b="1" dirty="0">
                <a:solidFill>
                  <a:schemeClr val="bg1"/>
                </a:solidFill>
                <a:latin typeface="Barlow" panose="00000500000000000000" pitchFamily="2" charset="0"/>
              </a:rPr>
              <a:t>Processamento de Quadros</a:t>
            </a:r>
            <a:r>
              <a:rPr lang="pt-PT" dirty="0">
                <a:solidFill>
                  <a:schemeClr val="tx1"/>
                </a:solidFill>
                <a:latin typeface="Barlow" panose="00000500000000000000" pitchFamily="2" charset="0"/>
              </a:rPr>
              <a:t>: Utiliza o </a:t>
            </a:r>
            <a:r>
              <a:rPr lang="pt-PT" dirty="0" err="1">
                <a:solidFill>
                  <a:schemeClr val="tx1"/>
                </a:solidFill>
                <a:latin typeface="Barlow" panose="00000500000000000000" pitchFamily="2" charset="0"/>
              </a:rPr>
              <a:t>Mediapipe</a:t>
            </a:r>
            <a:r>
              <a:rPr lang="pt-PT" dirty="0">
                <a:solidFill>
                  <a:schemeClr val="tx1"/>
                </a:solidFill>
                <a:latin typeface="Barlow" panose="00000500000000000000" pitchFamily="2" charset="0"/>
              </a:rPr>
              <a:t> para detectar </a:t>
            </a:r>
            <a:r>
              <a:rPr lang="pt-PT" dirty="0" err="1">
                <a:solidFill>
                  <a:schemeClr val="tx1"/>
                </a:solidFill>
                <a:latin typeface="Barlow" panose="00000500000000000000" pitchFamily="2" charset="0"/>
              </a:rPr>
              <a:t>landmarks</a:t>
            </a:r>
            <a:r>
              <a:rPr lang="pt-PT" dirty="0">
                <a:solidFill>
                  <a:schemeClr val="tx1"/>
                </a:solidFill>
                <a:latin typeface="Barlow" panose="00000500000000000000" pitchFamily="2" charset="0"/>
              </a:rPr>
              <a:t> de mãos em cada quadro capturado.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FEE1B60-CB10-DA1C-7C20-6200795DEE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8966" y="2128552"/>
            <a:ext cx="5606068" cy="194357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801423C-A841-4637-84CB-F4E09E616C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8966" y="4365842"/>
            <a:ext cx="5606068" cy="476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1722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8" name="Google Shape;528;p38"/>
          <p:cNvPicPr preferRelativeResize="0"/>
          <p:nvPr/>
        </p:nvPicPr>
        <p:blipFill rotWithShape="1">
          <a:blip r:embed="rId3">
            <a:alphaModFix amt="85000"/>
          </a:blip>
          <a:srcRect t="8158" b="13014"/>
          <a:stretch/>
        </p:blipFill>
        <p:spPr>
          <a:xfrm>
            <a:off x="4828777" y="221888"/>
            <a:ext cx="5559273" cy="4382124"/>
          </a:xfrm>
          <a:prstGeom prst="rect">
            <a:avLst/>
          </a:prstGeom>
          <a:noFill/>
          <a:ln>
            <a:noFill/>
          </a:ln>
        </p:spPr>
      </p:pic>
      <p:sp>
        <p:nvSpPr>
          <p:cNvPr id="529" name="Google Shape;529;p38"/>
          <p:cNvSpPr txBox="1">
            <a:spLocks noGrp="1"/>
          </p:cNvSpPr>
          <p:nvPr>
            <p:ph type="title"/>
          </p:nvPr>
        </p:nvSpPr>
        <p:spPr>
          <a:xfrm>
            <a:off x="553476" y="1983000"/>
            <a:ext cx="5396219" cy="117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Visualização de Dados</a:t>
            </a:r>
            <a:endParaRPr dirty="0"/>
          </a:p>
        </p:txBody>
      </p:sp>
      <p:cxnSp>
        <p:nvCxnSpPr>
          <p:cNvPr id="531" name="Google Shape;531;p38"/>
          <p:cNvCxnSpPr>
            <a:cxnSpLocks/>
          </p:cNvCxnSpPr>
          <p:nvPr/>
        </p:nvCxnSpPr>
        <p:spPr>
          <a:xfrm rot="10800000">
            <a:off x="-917875" y="3303075"/>
            <a:ext cx="3880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7533633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CBC099A-9F9B-FB85-1386-B43F00320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3.2. Visualização de Dados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9F5ADB-72C9-4C89-BD9C-7B85E06BF989}"/>
              </a:ext>
            </a:extLst>
          </p:cNvPr>
          <p:cNvSpPr txBox="1"/>
          <p:nvPr/>
        </p:nvSpPr>
        <p:spPr>
          <a:xfrm>
            <a:off x="524256" y="1389888"/>
            <a:ext cx="78997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PT" dirty="0" err="1">
                <a:solidFill>
                  <a:schemeClr val="tx1"/>
                </a:solidFill>
                <a:latin typeface="Barlow" panose="00000500000000000000" pitchFamily="2" charset="0"/>
              </a:rPr>
              <a:t>Seleção</a:t>
            </a:r>
            <a:r>
              <a:rPr lang="pt-PT" dirty="0">
                <a:solidFill>
                  <a:schemeClr val="tx1"/>
                </a:solidFill>
                <a:latin typeface="Barlow" panose="00000500000000000000" pitchFamily="2" charset="0"/>
              </a:rPr>
              <a:t> aleatória de algumas amostras de dados e </a:t>
            </a:r>
            <a:r>
              <a:rPr lang="pt-PT" dirty="0" err="1">
                <a:solidFill>
                  <a:schemeClr val="tx1"/>
                </a:solidFill>
                <a:latin typeface="Barlow" panose="00000500000000000000" pitchFamily="2" charset="0"/>
              </a:rPr>
              <a:t>converção</a:t>
            </a:r>
            <a:r>
              <a:rPr lang="pt-PT" dirty="0">
                <a:solidFill>
                  <a:schemeClr val="tx1"/>
                </a:solidFill>
                <a:latin typeface="Barlow" panose="00000500000000000000" pitchFamily="2" charset="0"/>
              </a:rPr>
              <a:t> os </a:t>
            </a:r>
            <a:r>
              <a:rPr lang="pt-PT" dirty="0" err="1">
                <a:solidFill>
                  <a:schemeClr val="tx1"/>
                </a:solidFill>
                <a:latin typeface="Barlow" panose="00000500000000000000" pitchFamily="2" charset="0"/>
              </a:rPr>
              <a:t>landmarks</a:t>
            </a:r>
            <a:r>
              <a:rPr lang="pt-PT" dirty="0">
                <a:solidFill>
                  <a:schemeClr val="tx1"/>
                </a:solidFill>
                <a:latin typeface="Barlow" panose="00000500000000000000" pitchFamily="2" charset="0"/>
              </a:rPr>
              <a:t> em imagens para visualização, mostrando as imagens com seus rótulos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7FA423E-78A9-9C32-8CDD-BEFAD973C1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6200" y="2153458"/>
            <a:ext cx="2761936" cy="26889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275B2AA-0B9A-F5D7-FFB1-1DE042D217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2190796"/>
            <a:ext cx="3417097" cy="2688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7834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8" name="Google Shape;528;p38"/>
          <p:cNvPicPr preferRelativeResize="0"/>
          <p:nvPr/>
        </p:nvPicPr>
        <p:blipFill rotWithShape="1">
          <a:blip r:embed="rId3">
            <a:alphaModFix amt="85000"/>
          </a:blip>
          <a:srcRect t="8158" b="13014"/>
          <a:stretch/>
        </p:blipFill>
        <p:spPr>
          <a:xfrm>
            <a:off x="4828777" y="221888"/>
            <a:ext cx="5559273" cy="4382124"/>
          </a:xfrm>
          <a:prstGeom prst="rect">
            <a:avLst/>
          </a:prstGeom>
          <a:noFill/>
          <a:ln>
            <a:noFill/>
          </a:ln>
        </p:spPr>
      </p:pic>
      <p:sp>
        <p:nvSpPr>
          <p:cNvPr id="529" name="Google Shape;529;p38"/>
          <p:cNvSpPr txBox="1">
            <a:spLocks noGrp="1"/>
          </p:cNvSpPr>
          <p:nvPr>
            <p:ph type="title"/>
          </p:nvPr>
        </p:nvSpPr>
        <p:spPr>
          <a:xfrm>
            <a:off x="553476" y="1983000"/>
            <a:ext cx="5396219" cy="117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Treinamento do Modelo</a:t>
            </a:r>
            <a:endParaRPr dirty="0"/>
          </a:p>
        </p:txBody>
      </p:sp>
      <p:cxnSp>
        <p:nvCxnSpPr>
          <p:cNvPr id="531" name="Google Shape;531;p38"/>
          <p:cNvCxnSpPr>
            <a:cxnSpLocks/>
          </p:cNvCxnSpPr>
          <p:nvPr/>
        </p:nvCxnSpPr>
        <p:spPr>
          <a:xfrm rot="10800000">
            <a:off x="-917875" y="3303075"/>
            <a:ext cx="3880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426037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CBC099A-9F9B-FB85-1386-B43F00320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3.3.1. Estrutura da Rede Neural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2FE0BD8-AF20-E957-906C-8E74DC48CD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040" y="1767689"/>
            <a:ext cx="4011764" cy="255909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D56EABE-AA98-D596-42D4-34C2D9508C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278558"/>
            <a:ext cx="4398803" cy="3325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8691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CBC099A-9F9B-FB85-1386-B43F00320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3.3.2. Treino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9F5ADB-72C9-4C89-BD9C-7B85E06BF989}"/>
              </a:ext>
            </a:extLst>
          </p:cNvPr>
          <p:cNvSpPr txBox="1"/>
          <p:nvPr/>
        </p:nvSpPr>
        <p:spPr>
          <a:xfrm>
            <a:off x="524256" y="1389888"/>
            <a:ext cx="324307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PT" dirty="0">
                <a:solidFill>
                  <a:schemeClr val="tx1"/>
                </a:solidFill>
                <a:latin typeface="Barlow" panose="00000500000000000000" pitchFamily="2" charset="0"/>
              </a:rPr>
              <a:t>Treina o modelo nos dados de treinamento, utilizando </a:t>
            </a:r>
            <a:r>
              <a:rPr lang="pt-PT" b="1" dirty="0" err="1">
                <a:solidFill>
                  <a:schemeClr val="bg1"/>
                </a:solidFill>
                <a:latin typeface="Barlow" panose="00000500000000000000" pitchFamily="2" charset="0"/>
              </a:rPr>
              <a:t>early</a:t>
            </a:r>
            <a:r>
              <a:rPr lang="pt-PT" b="1" dirty="0">
                <a:solidFill>
                  <a:schemeClr val="bg1"/>
                </a:solidFill>
                <a:latin typeface="Barlow" panose="00000500000000000000" pitchFamily="2" charset="0"/>
              </a:rPr>
              <a:t> </a:t>
            </a:r>
            <a:r>
              <a:rPr lang="pt-PT" b="1" dirty="0" err="1">
                <a:solidFill>
                  <a:schemeClr val="bg1"/>
                </a:solidFill>
                <a:latin typeface="Barlow" panose="00000500000000000000" pitchFamily="2" charset="0"/>
              </a:rPr>
              <a:t>stopping</a:t>
            </a:r>
            <a:r>
              <a:rPr lang="pt-PT" b="1" dirty="0">
                <a:solidFill>
                  <a:schemeClr val="bg1"/>
                </a:solidFill>
                <a:latin typeface="Barlow" panose="00000500000000000000" pitchFamily="2" charset="0"/>
              </a:rPr>
              <a:t> </a:t>
            </a:r>
            <a:r>
              <a:rPr lang="pt-PT" dirty="0">
                <a:solidFill>
                  <a:schemeClr val="tx1"/>
                </a:solidFill>
                <a:latin typeface="Barlow" panose="00000500000000000000" pitchFamily="2" charset="0"/>
              </a:rPr>
              <a:t>para parar o treinamento quando a validação não melhorar após algumas épocas.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476195B-7EB5-0CAB-000E-90ACF9007C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7328" y="1112200"/>
            <a:ext cx="4976274" cy="3741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5319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8" name="Google Shape;528;p38"/>
          <p:cNvPicPr preferRelativeResize="0"/>
          <p:nvPr/>
        </p:nvPicPr>
        <p:blipFill rotWithShape="1">
          <a:blip r:embed="rId3">
            <a:alphaModFix amt="85000"/>
          </a:blip>
          <a:srcRect t="8158" b="13014"/>
          <a:stretch/>
        </p:blipFill>
        <p:spPr>
          <a:xfrm>
            <a:off x="4828777" y="221888"/>
            <a:ext cx="5559273" cy="4382124"/>
          </a:xfrm>
          <a:prstGeom prst="rect">
            <a:avLst/>
          </a:prstGeom>
          <a:noFill/>
          <a:ln>
            <a:noFill/>
          </a:ln>
        </p:spPr>
      </p:pic>
      <p:sp>
        <p:nvSpPr>
          <p:cNvPr id="529" name="Google Shape;529;p38"/>
          <p:cNvSpPr txBox="1">
            <a:spLocks noGrp="1"/>
          </p:cNvSpPr>
          <p:nvPr>
            <p:ph type="title"/>
          </p:nvPr>
        </p:nvSpPr>
        <p:spPr>
          <a:xfrm>
            <a:off x="553476" y="1983000"/>
            <a:ext cx="5396219" cy="117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Avaliação do Modelo</a:t>
            </a:r>
            <a:endParaRPr dirty="0"/>
          </a:p>
        </p:txBody>
      </p:sp>
      <p:cxnSp>
        <p:nvCxnSpPr>
          <p:cNvPr id="531" name="Google Shape;531;p38"/>
          <p:cNvCxnSpPr>
            <a:cxnSpLocks/>
          </p:cNvCxnSpPr>
          <p:nvPr/>
        </p:nvCxnSpPr>
        <p:spPr>
          <a:xfrm rot="10800000">
            <a:off x="-917875" y="3303075"/>
            <a:ext cx="3880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0619705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CBC099A-9F9B-FB85-1386-B43F00320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3.4.1. Perda e Precisão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AEB47F-1CF5-2F37-7AA1-81BAA065B0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625" y="1559966"/>
            <a:ext cx="4031687" cy="304403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6671DA8-27B5-4152-3379-3B6804D818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2690" y="1559966"/>
            <a:ext cx="4031687" cy="3044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3528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CBC099A-9F9B-FB85-1386-B43F00320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3.4.2. Matrizes de Confusão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2E2B1A3-9E2A-193C-AAB2-C8CC1784DF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9762" y="1112199"/>
            <a:ext cx="4394238" cy="394918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3B70255-78F8-482B-5241-029C1B7791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12200"/>
            <a:ext cx="4394238" cy="3949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7261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4AC2DA9-100C-E55F-042E-321612119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Grupo 01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384836DD-E4AB-3786-4E9E-C07B7B0C32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91456" y="1458074"/>
            <a:ext cx="3123149" cy="3126117"/>
          </a:xfrm>
        </p:spPr>
        <p:txBody>
          <a:bodyPr/>
          <a:lstStyle/>
          <a:p>
            <a:pPr>
              <a:buSzPct val="145000"/>
              <a:buFont typeface="Arial" panose="020B0604020202020204" pitchFamily="34" charset="0"/>
              <a:buChar char="•"/>
            </a:pPr>
            <a:r>
              <a:rPr lang="pt-PT" dirty="0"/>
              <a:t>Elihud, Clementina;</a:t>
            </a:r>
          </a:p>
          <a:p>
            <a:pPr>
              <a:buSzPct val="145000"/>
              <a:buFont typeface="Arial" panose="020B0604020202020204" pitchFamily="34" charset="0"/>
              <a:buChar char="•"/>
            </a:pPr>
            <a:r>
              <a:rPr lang="pt-PT" dirty="0"/>
              <a:t>Florêncio, Nuno Fonseca;</a:t>
            </a:r>
          </a:p>
          <a:p>
            <a:pPr>
              <a:buSzPct val="145000"/>
              <a:buFont typeface="Arial" panose="020B0604020202020204" pitchFamily="34" charset="0"/>
              <a:buChar char="•"/>
            </a:pPr>
            <a:r>
              <a:rPr lang="pt-PT" dirty="0"/>
              <a:t>Matusse, Victor;</a:t>
            </a:r>
          </a:p>
          <a:p>
            <a:pPr>
              <a:buSzPct val="145000"/>
              <a:buFont typeface="Arial" panose="020B0604020202020204" pitchFamily="34" charset="0"/>
              <a:buChar char="•"/>
            </a:pPr>
            <a:r>
              <a:rPr lang="pt-PT" dirty="0"/>
              <a:t>Simão Júnior, Belarmino</a:t>
            </a:r>
          </a:p>
          <a:p>
            <a:endParaRPr lang="pt-PT" dirty="0"/>
          </a:p>
          <a:p>
            <a:endParaRPr lang="pt-PT" dirty="0"/>
          </a:p>
          <a:p>
            <a:endParaRPr lang="pt-PT" dirty="0"/>
          </a:p>
          <a:p>
            <a:endParaRPr lang="pt-PT" dirty="0"/>
          </a:p>
          <a:p>
            <a:r>
              <a:rPr lang="pt-PT" b="1" dirty="0"/>
              <a:t>Docente:</a:t>
            </a:r>
          </a:p>
          <a:p>
            <a:r>
              <a:rPr lang="pt-PT" dirty="0"/>
              <a:t>Eng°. Rúben Manhiça</a:t>
            </a:r>
          </a:p>
        </p:txBody>
      </p:sp>
    </p:spTree>
    <p:extLst>
      <p:ext uri="{BB962C8B-B14F-4D97-AF65-F5344CB8AC3E}">
        <p14:creationId xmlns:p14="http://schemas.microsoft.com/office/powerpoint/2010/main" val="13850018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32"/>
          <p:cNvSpPr txBox="1">
            <a:spLocks noGrp="1"/>
          </p:cNvSpPr>
          <p:nvPr>
            <p:ph type="title"/>
          </p:nvPr>
        </p:nvSpPr>
        <p:spPr>
          <a:xfrm>
            <a:off x="353568" y="2692275"/>
            <a:ext cx="5020757" cy="134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APRESENTAÇÃO DA IA</a:t>
            </a:r>
            <a:endParaRPr dirty="0"/>
          </a:p>
        </p:txBody>
      </p:sp>
      <p:sp>
        <p:nvSpPr>
          <p:cNvPr id="354" name="Google Shape;354;p32"/>
          <p:cNvSpPr txBox="1">
            <a:spLocks noGrp="1"/>
          </p:cNvSpPr>
          <p:nvPr>
            <p:ph type="title" idx="2"/>
          </p:nvPr>
        </p:nvSpPr>
        <p:spPr>
          <a:xfrm>
            <a:off x="3501425" y="1109925"/>
            <a:ext cx="1872900" cy="104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pic>
        <p:nvPicPr>
          <p:cNvPr id="355" name="Google Shape;355;p32"/>
          <p:cNvPicPr preferRelativeResize="0">
            <a:picLocks noGrp="1"/>
          </p:cNvPicPr>
          <p:nvPr>
            <p:ph type="pic" idx="3"/>
          </p:nvPr>
        </p:nvPicPr>
        <p:blipFill rotWithShape="1">
          <a:blip r:embed="rId3">
            <a:alphaModFix/>
          </a:blip>
          <a:srcRect l="6528" r="6537"/>
          <a:stretch/>
        </p:blipFill>
        <p:spPr>
          <a:xfrm>
            <a:off x="5650550" y="539500"/>
            <a:ext cx="2780227" cy="4093411"/>
          </a:xfrm>
          <a:prstGeom prst="rect">
            <a:avLst/>
          </a:prstGeom>
        </p:spPr>
      </p:pic>
      <p:cxnSp>
        <p:nvCxnSpPr>
          <p:cNvPr id="356" name="Google Shape;356;p32"/>
          <p:cNvCxnSpPr>
            <a:endCxn id="354" idx="1"/>
          </p:cNvCxnSpPr>
          <p:nvPr/>
        </p:nvCxnSpPr>
        <p:spPr>
          <a:xfrm>
            <a:off x="-7075" y="1634175"/>
            <a:ext cx="3508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8913886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32"/>
          <p:cNvSpPr txBox="1">
            <a:spLocks noGrp="1"/>
          </p:cNvSpPr>
          <p:nvPr>
            <p:ph type="title"/>
          </p:nvPr>
        </p:nvSpPr>
        <p:spPr>
          <a:xfrm>
            <a:off x="353568" y="2692275"/>
            <a:ext cx="5020757" cy="134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CONCLUSÃO</a:t>
            </a:r>
            <a:endParaRPr dirty="0"/>
          </a:p>
        </p:txBody>
      </p:sp>
      <p:sp>
        <p:nvSpPr>
          <p:cNvPr id="354" name="Google Shape;354;p32"/>
          <p:cNvSpPr txBox="1">
            <a:spLocks noGrp="1"/>
          </p:cNvSpPr>
          <p:nvPr>
            <p:ph type="title" idx="2"/>
          </p:nvPr>
        </p:nvSpPr>
        <p:spPr>
          <a:xfrm>
            <a:off x="3501425" y="1109925"/>
            <a:ext cx="1872900" cy="104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pic>
        <p:nvPicPr>
          <p:cNvPr id="355" name="Google Shape;355;p32"/>
          <p:cNvPicPr preferRelativeResize="0">
            <a:picLocks noGrp="1"/>
          </p:cNvPicPr>
          <p:nvPr>
            <p:ph type="pic" idx="3"/>
          </p:nvPr>
        </p:nvPicPr>
        <p:blipFill rotWithShape="1">
          <a:blip r:embed="rId3">
            <a:alphaModFix/>
          </a:blip>
          <a:srcRect l="6528" r="6537"/>
          <a:stretch/>
        </p:blipFill>
        <p:spPr>
          <a:xfrm>
            <a:off x="5650550" y="539500"/>
            <a:ext cx="2780227" cy="4093411"/>
          </a:xfrm>
          <a:prstGeom prst="rect">
            <a:avLst/>
          </a:prstGeom>
        </p:spPr>
      </p:pic>
      <p:cxnSp>
        <p:nvCxnSpPr>
          <p:cNvPr id="356" name="Google Shape;356;p32"/>
          <p:cNvCxnSpPr>
            <a:endCxn id="354" idx="1"/>
          </p:cNvCxnSpPr>
          <p:nvPr/>
        </p:nvCxnSpPr>
        <p:spPr>
          <a:xfrm>
            <a:off x="-7075" y="1634175"/>
            <a:ext cx="3508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3865505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37"/>
          <p:cNvSpPr txBox="1">
            <a:spLocks noGrp="1"/>
          </p:cNvSpPr>
          <p:nvPr>
            <p:ph type="subTitle" idx="1"/>
          </p:nvPr>
        </p:nvSpPr>
        <p:spPr>
          <a:xfrm>
            <a:off x="4579800" y="4192397"/>
            <a:ext cx="3492600" cy="41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Grupo 01.</a:t>
            </a:r>
            <a:endParaRPr dirty="0"/>
          </a:p>
        </p:txBody>
      </p:sp>
      <p:sp>
        <p:nvSpPr>
          <p:cNvPr id="515" name="Google Shape;515;p37"/>
          <p:cNvSpPr txBox="1">
            <a:spLocks noGrp="1"/>
          </p:cNvSpPr>
          <p:nvPr>
            <p:ph type="title"/>
          </p:nvPr>
        </p:nvSpPr>
        <p:spPr>
          <a:xfrm>
            <a:off x="4579800" y="3423500"/>
            <a:ext cx="3492600" cy="76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OBRIGADO!</a:t>
            </a:r>
            <a:endParaRPr dirty="0"/>
          </a:p>
        </p:txBody>
      </p:sp>
      <p:sp>
        <p:nvSpPr>
          <p:cNvPr id="516" name="Google Shape;516;p37"/>
          <p:cNvSpPr txBox="1">
            <a:spLocks noGrp="1"/>
          </p:cNvSpPr>
          <p:nvPr>
            <p:ph type="title" idx="2"/>
          </p:nvPr>
        </p:nvSpPr>
        <p:spPr>
          <a:xfrm>
            <a:off x="4579800" y="539489"/>
            <a:ext cx="3492600" cy="76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FIM</a:t>
            </a:r>
            <a:endParaRPr dirty="0"/>
          </a:p>
        </p:txBody>
      </p:sp>
      <p:sp>
        <p:nvSpPr>
          <p:cNvPr id="518" name="Google Shape;518;p37"/>
          <p:cNvSpPr txBox="1">
            <a:spLocks noGrp="1"/>
          </p:cNvSpPr>
          <p:nvPr>
            <p:ph type="title" idx="4"/>
          </p:nvPr>
        </p:nvSpPr>
        <p:spPr>
          <a:xfrm>
            <a:off x="4579800" y="1981500"/>
            <a:ext cx="3492600" cy="76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QUESTÕES?</a:t>
            </a:r>
            <a:endParaRPr dirty="0"/>
          </a:p>
        </p:txBody>
      </p:sp>
      <p:cxnSp>
        <p:nvCxnSpPr>
          <p:cNvPr id="520" name="Google Shape;520;p37"/>
          <p:cNvCxnSpPr>
            <a:stCxn id="514" idx="3"/>
          </p:cNvCxnSpPr>
          <p:nvPr/>
        </p:nvCxnSpPr>
        <p:spPr>
          <a:xfrm>
            <a:off x="8072400" y="4398197"/>
            <a:ext cx="1301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21" name="Google Shape;521;p37"/>
          <p:cNvCxnSpPr>
            <a:cxnSpLocks/>
          </p:cNvCxnSpPr>
          <p:nvPr/>
        </p:nvCxnSpPr>
        <p:spPr>
          <a:xfrm>
            <a:off x="8072400" y="2956199"/>
            <a:ext cx="1301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22" name="Google Shape;522;p37"/>
          <p:cNvCxnSpPr>
            <a:cxnSpLocks/>
          </p:cNvCxnSpPr>
          <p:nvPr/>
        </p:nvCxnSpPr>
        <p:spPr>
          <a:xfrm>
            <a:off x="8072400" y="1514201"/>
            <a:ext cx="1339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23" name="Google Shape;523;p37"/>
          <p:cNvPicPr preferRelativeResize="0"/>
          <p:nvPr/>
        </p:nvPicPr>
        <p:blipFill rotWithShape="1">
          <a:blip r:embed="rId3">
            <a:alphaModFix/>
          </a:blip>
          <a:srcRect t="11134" r="11197" b="12283"/>
          <a:stretch/>
        </p:blipFill>
        <p:spPr>
          <a:xfrm>
            <a:off x="-353825" y="742650"/>
            <a:ext cx="4567425" cy="3939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0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330" name="Google Shape;330;p30"/>
          <p:cNvSpPr txBox="1">
            <a:spLocks noGrp="1"/>
          </p:cNvSpPr>
          <p:nvPr>
            <p:ph type="title" idx="2"/>
          </p:nvPr>
        </p:nvSpPr>
        <p:spPr>
          <a:xfrm>
            <a:off x="720000" y="1785825"/>
            <a:ext cx="6933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31" name="Google Shape;331;p30"/>
          <p:cNvSpPr txBox="1">
            <a:spLocks noGrp="1"/>
          </p:cNvSpPr>
          <p:nvPr>
            <p:ph type="title" idx="3"/>
          </p:nvPr>
        </p:nvSpPr>
        <p:spPr>
          <a:xfrm>
            <a:off x="4767250" y="1785825"/>
            <a:ext cx="6933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332" name="Google Shape;332;p30"/>
          <p:cNvSpPr txBox="1">
            <a:spLocks noGrp="1"/>
          </p:cNvSpPr>
          <p:nvPr>
            <p:ph type="title" idx="4"/>
          </p:nvPr>
        </p:nvSpPr>
        <p:spPr>
          <a:xfrm>
            <a:off x="720000" y="2519250"/>
            <a:ext cx="6933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33" name="Google Shape;333;p30"/>
          <p:cNvSpPr txBox="1">
            <a:spLocks noGrp="1"/>
          </p:cNvSpPr>
          <p:nvPr>
            <p:ph type="title" idx="5"/>
          </p:nvPr>
        </p:nvSpPr>
        <p:spPr>
          <a:xfrm>
            <a:off x="4767250" y="2519250"/>
            <a:ext cx="6933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334" name="Google Shape;334;p30"/>
          <p:cNvSpPr txBox="1">
            <a:spLocks noGrp="1"/>
          </p:cNvSpPr>
          <p:nvPr>
            <p:ph type="title" idx="6"/>
          </p:nvPr>
        </p:nvSpPr>
        <p:spPr>
          <a:xfrm>
            <a:off x="720000" y="3252675"/>
            <a:ext cx="6933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336" name="Google Shape;336;p30"/>
          <p:cNvSpPr txBox="1">
            <a:spLocks noGrp="1"/>
          </p:cNvSpPr>
          <p:nvPr>
            <p:ph type="subTitle" idx="1"/>
          </p:nvPr>
        </p:nvSpPr>
        <p:spPr>
          <a:xfrm>
            <a:off x="1413450" y="1785825"/>
            <a:ext cx="29637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INTRODUÇÃO</a:t>
            </a:r>
            <a:endParaRPr dirty="0"/>
          </a:p>
        </p:txBody>
      </p:sp>
      <p:sp>
        <p:nvSpPr>
          <p:cNvPr id="337" name="Google Shape;337;p30"/>
          <p:cNvSpPr txBox="1">
            <a:spLocks noGrp="1"/>
          </p:cNvSpPr>
          <p:nvPr>
            <p:ph type="subTitle" idx="8"/>
          </p:nvPr>
        </p:nvSpPr>
        <p:spPr>
          <a:xfrm>
            <a:off x="1413450" y="2519250"/>
            <a:ext cx="29637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OBJECTIVOS</a:t>
            </a:r>
            <a:endParaRPr dirty="0"/>
          </a:p>
        </p:txBody>
      </p:sp>
      <p:sp>
        <p:nvSpPr>
          <p:cNvPr id="338" name="Google Shape;338;p30"/>
          <p:cNvSpPr txBox="1">
            <a:spLocks noGrp="1"/>
          </p:cNvSpPr>
          <p:nvPr>
            <p:ph type="subTitle" idx="9"/>
          </p:nvPr>
        </p:nvSpPr>
        <p:spPr>
          <a:xfrm>
            <a:off x="1413450" y="3252675"/>
            <a:ext cx="29637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ETAPAS DE DESENVOLVIMENTO</a:t>
            </a:r>
            <a:endParaRPr dirty="0"/>
          </a:p>
        </p:txBody>
      </p:sp>
      <p:sp>
        <p:nvSpPr>
          <p:cNvPr id="339" name="Google Shape;339;p30"/>
          <p:cNvSpPr txBox="1">
            <a:spLocks noGrp="1"/>
          </p:cNvSpPr>
          <p:nvPr>
            <p:ph type="subTitle" idx="13"/>
          </p:nvPr>
        </p:nvSpPr>
        <p:spPr>
          <a:xfrm>
            <a:off x="5460300" y="1785825"/>
            <a:ext cx="29637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APRESENTAÇÃO DA IA</a:t>
            </a:r>
            <a:endParaRPr dirty="0"/>
          </a:p>
        </p:txBody>
      </p:sp>
      <p:sp>
        <p:nvSpPr>
          <p:cNvPr id="340" name="Google Shape;340;p30"/>
          <p:cNvSpPr txBox="1">
            <a:spLocks noGrp="1"/>
          </p:cNvSpPr>
          <p:nvPr>
            <p:ph type="subTitle" idx="14"/>
          </p:nvPr>
        </p:nvSpPr>
        <p:spPr>
          <a:xfrm>
            <a:off x="5460300" y="2519250"/>
            <a:ext cx="29637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CONCLUSÃO</a:t>
            </a: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32"/>
          <p:cNvSpPr txBox="1">
            <a:spLocks noGrp="1"/>
          </p:cNvSpPr>
          <p:nvPr>
            <p:ph type="title"/>
          </p:nvPr>
        </p:nvSpPr>
        <p:spPr>
          <a:xfrm>
            <a:off x="713225" y="2692275"/>
            <a:ext cx="4661100" cy="134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INTRODUÇÃO </a:t>
            </a:r>
            <a:endParaRPr dirty="0"/>
          </a:p>
        </p:txBody>
      </p:sp>
      <p:sp>
        <p:nvSpPr>
          <p:cNvPr id="354" name="Google Shape;354;p32"/>
          <p:cNvSpPr txBox="1">
            <a:spLocks noGrp="1"/>
          </p:cNvSpPr>
          <p:nvPr>
            <p:ph type="title" idx="2"/>
          </p:nvPr>
        </p:nvSpPr>
        <p:spPr>
          <a:xfrm>
            <a:off x="3501425" y="1109925"/>
            <a:ext cx="1872900" cy="104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pic>
        <p:nvPicPr>
          <p:cNvPr id="355" name="Google Shape;355;p32"/>
          <p:cNvPicPr preferRelativeResize="0">
            <a:picLocks noGrp="1"/>
          </p:cNvPicPr>
          <p:nvPr>
            <p:ph type="pic" idx="3"/>
          </p:nvPr>
        </p:nvPicPr>
        <p:blipFill rotWithShape="1">
          <a:blip r:embed="rId3">
            <a:alphaModFix/>
          </a:blip>
          <a:srcRect l="6528" r="6537"/>
          <a:stretch/>
        </p:blipFill>
        <p:spPr>
          <a:xfrm>
            <a:off x="5650550" y="539500"/>
            <a:ext cx="2780227" cy="4093411"/>
          </a:xfrm>
          <a:prstGeom prst="rect">
            <a:avLst/>
          </a:prstGeom>
        </p:spPr>
      </p:pic>
      <p:cxnSp>
        <p:nvCxnSpPr>
          <p:cNvPr id="356" name="Google Shape;356;p32"/>
          <p:cNvCxnSpPr>
            <a:endCxn id="354" idx="1"/>
          </p:cNvCxnSpPr>
          <p:nvPr/>
        </p:nvCxnSpPr>
        <p:spPr>
          <a:xfrm>
            <a:off x="-7075" y="1634175"/>
            <a:ext cx="3508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6330165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1"/>
          <p:cNvSpPr txBox="1">
            <a:spLocks noGrp="1"/>
          </p:cNvSpPr>
          <p:nvPr>
            <p:ph type="title"/>
          </p:nvPr>
        </p:nvSpPr>
        <p:spPr>
          <a:xfrm>
            <a:off x="4135975" y="595884"/>
            <a:ext cx="4294800" cy="102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1. INTRODUÇÃO</a:t>
            </a:r>
            <a:endParaRPr dirty="0"/>
          </a:p>
        </p:txBody>
      </p:sp>
      <p:sp>
        <p:nvSpPr>
          <p:cNvPr id="347" name="Google Shape;347;p31"/>
          <p:cNvSpPr txBox="1">
            <a:spLocks noGrp="1"/>
          </p:cNvSpPr>
          <p:nvPr>
            <p:ph type="subTitle" idx="1"/>
          </p:nvPr>
        </p:nvSpPr>
        <p:spPr>
          <a:xfrm>
            <a:off x="3875455" y="1775878"/>
            <a:ext cx="4815840" cy="25766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 sz="1600" dirty="0"/>
              <a:t>Um dos factores que cria uma barreira entre os humanos é a comunicação. Mas há muito menos comunicação entre aqueles que usam a linguagem gestual como principal meio de comunicação. Para diminuir a lacuna de comunicação entre utilizadores de língua gestual e não utilizadores da mesma, o grupo decidiu desenvolver uma inteligência artificial capaz de traduzir a linguagem de sinais de Moçambique para o português a fim de contribuir para a inclusão e a acessibilidade das pessoas surdas na sociedade.</a:t>
            </a:r>
          </a:p>
        </p:txBody>
      </p:sp>
      <p:pic>
        <p:nvPicPr>
          <p:cNvPr id="348" name="Google Shape;348;p31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6537" r="6528"/>
          <a:stretch/>
        </p:blipFill>
        <p:spPr>
          <a:xfrm>
            <a:off x="713225" y="539500"/>
            <a:ext cx="2780100" cy="409350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32"/>
          <p:cNvSpPr txBox="1">
            <a:spLocks noGrp="1"/>
          </p:cNvSpPr>
          <p:nvPr>
            <p:ph type="title"/>
          </p:nvPr>
        </p:nvSpPr>
        <p:spPr>
          <a:xfrm>
            <a:off x="713225" y="2692275"/>
            <a:ext cx="4661100" cy="134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OBJECTIVOS</a:t>
            </a:r>
            <a:endParaRPr dirty="0"/>
          </a:p>
        </p:txBody>
      </p:sp>
      <p:sp>
        <p:nvSpPr>
          <p:cNvPr id="354" name="Google Shape;354;p32"/>
          <p:cNvSpPr txBox="1">
            <a:spLocks noGrp="1"/>
          </p:cNvSpPr>
          <p:nvPr>
            <p:ph type="title" idx="2"/>
          </p:nvPr>
        </p:nvSpPr>
        <p:spPr>
          <a:xfrm>
            <a:off x="3501425" y="1109925"/>
            <a:ext cx="1872900" cy="104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pic>
        <p:nvPicPr>
          <p:cNvPr id="355" name="Google Shape;355;p32"/>
          <p:cNvPicPr preferRelativeResize="0">
            <a:picLocks noGrp="1"/>
          </p:cNvPicPr>
          <p:nvPr>
            <p:ph type="pic" idx="3"/>
          </p:nvPr>
        </p:nvPicPr>
        <p:blipFill rotWithShape="1">
          <a:blip r:embed="rId3">
            <a:alphaModFix/>
          </a:blip>
          <a:srcRect l="6528" r="6537"/>
          <a:stretch/>
        </p:blipFill>
        <p:spPr>
          <a:xfrm>
            <a:off x="5650550" y="539500"/>
            <a:ext cx="2780227" cy="4093411"/>
          </a:xfrm>
          <a:prstGeom prst="rect">
            <a:avLst/>
          </a:prstGeom>
        </p:spPr>
      </p:pic>
      <p:cxnSp>
        <p:nvCxnSpPr>
          <p:cNvPr id="356" name="Google Shape;356;p32"/>
          <p:cNvCxnSpPr>
            <a:endCxn id="354" idx="1"/>
          </p:cNvCxnSpPr>
          <p:nvPr/>
        </p:nvCxnSpPr>
        <p:spPr>
          <a:xfrm>
            <a:off x="-7075" y="1634175"/>
            <a:ext cx="3508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33"/>
          <p:cNvSpPr txBox="1">
            <a:spLocks noGrp="1"/>
          </p:cNvSpPr>
          <p:nvPr>
            <p:ph type="subTitle" idx="4"/>
          </p:nvPr>
        </p:nvSpPr>
        <p:spPr>
          <a:xfrm>
            <a:off x="4973596" y="2458427"/>
            <a:ext cx="2867400" cy="45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ESPECÍFICOS</a:t>
            </a:r>
            <a:endParaRPr dirty="0"/>
          </a:p>
        </p:txBody>
      </p:sp>
      <p:sp>
        <p:nvSpPr>
          <p:cNvPr id="362" name="Google Shape;362;p33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2. OBJECTIVOS</a:t>
            </a:r>
            <a:endParaRPr dirty="0"/>
          </a:p>
        </p:txBody>
      </p:sp>
      <p:sp>
        <p:nvSpPr>
          <p:cNvPr id="363" name="Google Shape;363;p33"/>
          <p:cNvSpPr txBox="1">
            <a:spLocks noGrp="1"/>
          </p:cNvSpPr>
          <p:nvPr>
            <p:ph type="subTitle" idx="1"/>
          </p:nvPr>
        </p:nvSpPr>
        <p:spPr>
          <a:xfrm>
            <a:off x="4973594" y="2912324"/>
            <a:ext cx="2867400" cy="16916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en" dirty="0"/>
              <a:t>Criar um conjunto de dados diversificado de gestos do alfabeto Língua de sinais de </a:t>
            </a:r>
            <a:r>
              <a:rPr lang="pt-PT" dirty="0"/>
              <a:t>Moçambique para treinar o modelo de IA;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pt-PT" dirty="0"/>
              <a:t>Seguir o processo de ciência de dados para criar o modelo;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pt-PT" dirty="0"/>
              <a:t>Avaliar a precisão do modelo criado;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pt-PT" dirty="0"/>
              <a:t>Testar o modelo para novos dados.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endParaRPr lang="pt-PT" dirty="0"/>
          </a:p>
        </p:txBody>
      </p:sp>
      <p:sp>
        <p:nvSpPr>
          <p:cNvPr id="364" name="Google Shape;364;p33"/>
          <p:cNvSpPr txBox="1">
            <a:spLocks noGrp="1"/>
          </p:cNvSpPr>
          <p:nvPr>
            <p:ph type="subTitle" idx="2"/>
          </p:nvPr>
        </p:nvSpPr>
        <p:spPr>
          <a:xfrm>
            <a:off x="1303014" y="2912325"/>
            <a:ext cx="2867400" cy="125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Desenvolver e implementar uma inteligência artificial  capaz de traduzir o alfabeto da linguagem de sinais de Moçambique para o português</a:t>
            </a:r>
            <a:endParaRPr lang="en-US" dirty="0"/>
          </a:p>
        </p:txBody>
      </p:sp>
      <p:sp>
        <p:nvSpPr>
          <p:cNvPr id="365" name="Google Shape;365;p33"/>
          <p:cNvSpPr txBox="1">
            <a:spLocks noGrp="1"/>
          </p:cNvSpPr>
          <p:nvPr>
            <p:ph type="subTitle" idx="3"/>
          </p:nvPr>
        </p:nvSpPr>
        <p:spPr>
          <a:xfrm>
            <a:off x="1303000" y="2458427"/>
            <a:ext cx="2867400" cy="45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GERAL</a:t>
            </a:r>
            <a:endParaRPr dirty="0"/>
          </a:p>
        </p:txBody>
      </p:sp>
      <p:grpSp>
        <p:nvGrpSpPr>
          <p:cNvPr id="366" name="Google Shape;366;p33"/>
          <p:cNvGrpSpPr/>
          <p:nvPr/>
        </p:nvGrpSpPr>
        <p:grpSpPr>
          <a:xfrm>
            <a:off x="1369253" y="1956246"/>
            <a:ext cx="454516" cy="457181"/>
            <a:chOff x="1430771" y="1330467"/>
            <a:chExt cx="535986" cy="536975"/>
          </a:xfrm>
        </p:grpSpPr>
        <p:sp>
          <p:nvSpPr>
            <p:cNvPr id="367" name="Google Shape;367;p33"/>
            <p:cNvSpPr/>
            <p:nvPr/>
          </p:nvSpPr>
          <p:spPr>
            <a:xfrm>
              <a:off x="1430771" y="1336651"/>
              <a:ext cx="200593" cy="447438"/>
            </a:xfrm>
            <a:custGeom>
              <a:avLst/>
              <a:gdLst/>
              <a:ahLst/>
              <a:cxnLst/>
              <a:rect l="l" t="t" r="r" b="b"/>
              <a:pathLst>
                <a:path w="811" h="1809" extrusionOk="0">
                  <a:moveTo>
                    <a:pt x="539" y="1416"/>
                  </a:moveTo>
                  <a:lnTo>
                    <a:pt x="539" y="1416"/>
                  </a:lnTo>
                  <a:cubicBezTo>
                    <a:pt x="554" y="1416"/>
                    <a:pt x="568" y="1402"/>
                    <a:pt x="568" y="1383"/>
                  </a:cubicBezTo>
                  <a:cubicBezTo>
                    <a:pt x="568" y="1368"/>
                    <a:pt x="554" y="1354"/>
                    <a:pt x="539" y="1354"/>
                  </a:cubicBezTo>
                  <a:cubicBezTo>
                    <a:pt x="403" y="1354"/>
                    <a:pt x="286" y="1435"/>
                    <a:pt x="234" y="1552"/>
                  </a:cubicBezTo>
                  <a:cubicBezTo>
                    <a:pt x="168" y="1497"/>
                    <a:pt x="150" y="1405"/>
                    <a:pt x="190" y="1332"/>
                  </a:cubicBezTo>
                  <a:cubicBezTo>
                    <a:pt x="216" y="1339"/>
                    <a:pt x="246" y="1343"/>
                    <a:pt x="275" y="1343"/>
                  </a:cubicBezTo>
                  <a:cubicBezTo>
                    <a:pt x="290" y="1343"/>
                    <a:pt x="304" y="1328"/>
                    <a:pt x="304" y="1314"/>
                  </a:cubicBezTo>
                  <a:cubicBezTo>
                    <a:pt x="304" y="1295"/>
                    <a:pt x="290" y="1280"/>
                    <a:pt x="275" y="1280"/>
                  </a:cubicBezTo>
                  <a:cubicBezTo>
                    <a:pt x="158" y="1280"/>
                    <a:pt x="66" y="1189"/>
                    <a:pt x="62" y="1075"/>
                  </a:cubicBezTo>
                  <a:cubicBezTo>
                    <a:pt x="58" y="976"/>
                    <a:pt x="124" y="892"/>
                    <a:pt x="220" y="866"/>
                  </a:cubicBezTo>
                  <a:cubicBezTo>
                    <a:pt x="234" y="863"/>
                    <a:pt x="246" y="844"/>
                    <a:pt x="242" y="826"/>
                  </a:cubicBezTo>
                  <a:cubicBezTo>
                    <a:pt x="238" y="811"/>
                    <a:pt x="220" y="800"/>
                    <a:pt x="202" y="804"/>
                  </a:cubicBezTo>
                  <a:cubicBezTo>
                    <a:pt x="176" y="811"/>
                    <a:pt x="150" y="822"/>
                    <a:pt x="128" y="837"/>
                  </a:cubicBezTo>
                  <a:cubicBezTo>
                    <a:pt x="91" y="767"/>
                    <a:pt x="135" y="679"/>
                    <a:pt x="212" y="665"/>
                  </a:cubicBezTo>
                  <a:cubicBezTo>
                    <a:pt x="227" y="661"/>
                    <a:pt x="238" y="646"/>
                    <a:pt x="234" y="628"/>
                  </a:cubicBezTo>
                  <a:cubicBezTo>
                    <a:pt x="216" y="540"/>
                    <a:pt x="256" y="448"/>
                    <a:pt x="334" y="404"/>
                  </a:cubicBezTo>
                  <a:cubicBezTo>
                    <a:pt x="370" y="485"/>
                    <a:pt x="454" y="544"/>
                    <a:pt x="554" y="544"/>
                  </a:cubicBezTo>
                  <a:cubicBezTo>
                    <a:pt x="568" y="544"/>
                    <a:pt x="583" y="529"/>
                    <a:pt x="583" y="514"/>
                  </a:cubicBezTo>
                  <a:cubicBezTo>
                    <a:pt x="583" y="496"/>
                    <a:pt x="568" y="482"/>
                    <a:pt x="554" y="482"/>
                  </a:cubicBezTo>
                  <a:cubicBezTo>
                    <a:pt x="476" y="482"/>
                    <a:pt x="403" y="430"/>
                    <a:pt x="381" y="350"/>
                  </a:cubicBezTo>
                  <a:cubicBezTo>
                    <a:pt x="341" y="195"/>
                    <a:pt x="513" y="74"/>
                    <a:pt x="645" y="159"/>
                  </a:cubicBezTo>
                  <a:cubicBezTo>
                    <a:pt x="660" y="166"/>
                    <a:pt x="682" y="162"/>
                    <a:pt x="689" y="148"/>
                  </a:cubicBezTo>
                  <a:cubicBezTo>
                    <a:pt x="715" y="107"/>
                    <a:pt x="748" y="78"/>
                    <a:pt x="792" y="63"/>
                  </a:cubicBezTo>
                  <a:cubicBezTo>
                    <a:pt x="806" y="56"/>
                    <a:pt x="814" y="38"/>
                    <a:pt x="810" y="23"/>
                  </a:cubicBezTo>
                  <a:cubicBezTo>
                    <a:pt x="803" y="5"/>
                    <a:pt x="784" y="-2"/>
                    <a:pt x="770" y="1"/>
                  </a:cubicBezTo>
                  <a:cubicBezTo>
                    <a:pt x="722" y="19"/>
                    <a:pt x="682" y="49"/>
                    <a:pt x="652" y="89"/>
                  </a:cubicBezTo>
                  <a:cubicBezTo>
                    <a:pt x="480" y="8"/>
                    <a:pt x="290" y="151"/>
                    <a:pt x="315" y="342"/>
                  </a:cubicBezTo>
                  <a:cubicBezTo>
                    <a:pt x="216" y="394"/>
                    <a:pt x="158" y="500"/>
                    <a:pt x="168" y="613"/>
                  </a:cubicBezTo>
                  <a:cubicBezTo>
                    <a:pt x="62" y="654"/>
                    <a:pt x="18" y="778"/>
                    <a:pt x="77" y="877"/>
                  </a:cubicBezTo>
                  <a:cubicBezTo>
                    <a:pt x="26" y="932"/>
                    <a:pt x="-4" y="1002"/>
                    <a:pt x="0" y="1079"/>
                  </a:cubicBezTo>
                  <a:lnTo>
                    <a:pt x="0" y="1079"/>
                  </a:lnTo>
                  <a:cubicBezTo>
                    <a:pt x="3" y="1174"/>
                    <a:pt x="51" y="1259"/>
                    <a:pt x="132" y="1306"/>
                  </a:cubicBezTo>
                  <a:cubicBezTo>
                    <a:pt x="77" y="1412"/>
                    <a:pt x="110" y="1544"/>
                    <a:pt x="212" y="1614"/>
                  </a:cubicBezTo>
                  <a:cubicBezTo>
                    <a:pt x="202" y="1673"/>
                    <a:pt x="205" y="1735"/>
                    <a:pt x="223" y="1787"/>
                  </a:cubicBezTo>
                  <a:cubicBezTo>
                    <a:pt x="227" y="1805"/>
                    <a:pt x="246" y="1812"/>
                    <a:pt x="264" y="1808"/>
                  </a:cubicBezTo>
                  <a:cubicBezTo>
                    <a:pt x="278" y="1801"/>
                    <a:pt x="290" y="1783"/>
                    <a:pt x="282" y="1768"/>
                  </a:cubicBezTo>
                  <a:cubicBezTo>
                    <a:pt x="227" y="1596"/>
                    <a:pt x="355" y="1416"/>
                    <a:pt x="539" y="141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" name="Google Shape;368;p33"/>
            <p:cNvSpPr/>
            <p:nvPr/>
          </p:nvSpPr>
          <p:spPr>
            <a:xfrm>
              <a:off x="1602426" y="1432866"/>
              <a:ext cx="49468" cy="71976"/>
            </a:xfrm>
            <a:custGeom>
              <a:avLst/>
              <a:gdLst/>
              <a:ahLst/>
              <a:cxnLst/>
              <a:rect l="l" t="t" r="r" b="b"/>
              <a:pathLst>
                <a:path w="200" h="291" extrusionOk="0">
                  <a:moveTo>
                    <a:pt x="24" y="228"/>
                  </a:moveTo>
                  <a:lnTo>
                    <a:pt x="24" y="228"/>
                  </a:lnTo>
                  <a:cubicBezTo>
                    <a:pt x="6" y="232"/>
                    <a:pt x="-5" y="250"/>
                    <a:pt x="2" y="268"/>
                  </a:cubicBezTo>
                  <a:cubicBezTo>
                    <a:pt x="6" y="283"/>
                    <a:pt x="24" y="294"/>
                    <a:pt x="39" y="290"/>
                  </a:cubicBezTo>
                  <a:cubicBezTo>
                    <a:pt x="156" y="257"/>
                    <a:pt x="222" y="140"/>
                    <a:pt x="193" y="26"/>
                  </a:cubicBezTo>
                  <a:cubicBezTo>
                    <a:pt x="186" y="8"/>
                    <a:pt x="171" y="-3"/>
                    <a:pt x="153" y="1"/>
                  </a:cubicBezTo>
                  <a:cubicBezTo>
                    <a:pt x="134" y="8"/>
                    <a:pt x="127" y="26"/>
                    <a:pt x="131" y="41"/>
                  </a:cubicBezTo>
                  <a:cubicBezTo>
                    <a:pt x="153" y="122"/>
                    <a:pt x="105" y="206"/>
                    <a:pt x="24" y="22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" name="Google Shape;369;p33"/>
            <p:cNvSpPr/>
            <p:nvPr/>
          </p:nvSpPr>
          <p:spPr>
            <a:xfrm>
              <a:off x="1593027" y="1711125"/>
              <a:ext cx="43779" cy="49468"/>
            </a:xfrm>
            <a:custGeom>
              <a:avLst/>
              <a:gdLst/>
              <a:ahLst/>
              <a:cxnLst/>
              <a:rect l="l" t="t" r="r" b="b"/>
              <a:pathLst>
                <a:path w="177" h="200" extrusionOk="0">
                  <a:moveTo>
                    <a:pt x="30" y="137"/>
                  </a:moveTo>
                  <a:lnTo>
                    <a:pt x="30" y="137"/>
                  </a:lnTo>
                  <a:cubicBezTo>
                    <a:pt x="11" y="137"/>
                    <a:pt x="0" y="155"/>
                    <a:pt x="0" y="170"/>
                  </a:cubicBezTo>
                  <a:cubicBezTo>
                    <a:pt x="0" y="188"/>
                    <a:pt x="18" y="203"/>
                    <a:pt x="33" y="199"/>
                  </a:cubicBezTo>
                  <a:cubicBezTo>
                    <a:pt x="121" y="192"/>
                    <a:pt x="187" y="115"/>
                    <a:pt x="176" y="27"/>
                  </a:cubicBezTo>
                  <a:cubicBezTo>
                    <a:pt x="176" y="12"/>
                    <a:pt x="162" y="-2"/>
                    <a:pt x="143" y="1"/>
                  </a:cubicBezTo>
                  <a:cubicBezTo>
                    <a:pt x="125" y="1"/>
                    <a:pt x="114" y="16"/>
                    <a:pt x="114" y="34"/>
                  </a:cubicBezTo>
                  <a:cubicBezTo>
                    <a:pt x="118" y="86"/>
                    <a:pt x="81" y="133"/>
                    <a:pt x="30" y="13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0000" tIns="27000" rIns="90000" bIns="27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" name="Google Shape;370;p33"/>
            <p:cNvSpPr/>
            <p:nvPr/>
          </p:nvSpPr>
          <p:spPr>
            <a:xfrm>
              <a:off x="1531686" y="1571872"/>
              <a:ext cx="44027" cy="43532"/>
            </a:xfrm>
            <a:custGeom>
              <a:avLst/>
              <a:gdLst/>
              <a:ahLst/>
              <a:cxnLst/>
              <a:rect l="l" t="t" r="r" b="b"/>
              <a:pathLst>
                <a:path w="178" h="176" extrusionOk="0">
                  <a:moveTo>
                    <a:pt x="32" y="0"/>
                  </a:moveTo>
                  <a:lnTo>
                    <a:pt x="32" y="0"/>
                  </a:lnTo>
                  <a:lnTo>
                    <a:pt x="32" y="0"/>
                  </a:lnTo>
                  <a:cubicBezTo>
                    <a:pt x="21" y="0"/>
                    <a:pt x="6" y="7"/>
                    <a:pt x="2" y="18"/>
                  </a:cubicBezTo>
                  <a:cubicBezTo>
                    <a:pt x="-5" y="40"/>
                    <a:pt x="14" y="62"/>
                    <a:pt x="32" y="62"/>
                  </a:cubicBezTo>
                  <a:lnTo>
                    <a:pt x="32" y="62"/>
                  </a:lnTo>
                  <a:cubicBezTo>
                    <a:pt x="79" y="62"/>
                    <a:pt x="116" y="99"/>
                    <a:pt x="116" y="143"/>
                  </a:cubicBezTo>
                  <a:cubicBezTo>
                    <a:pt x="116" y="161"/>
                    <a:pt x="131" y="176"/>
                    <a:pt x="149" y="176"/>
                  </a:cubicBezTo>
                  <a:lnTo>
                    <a:pt x="149" y="176"/>
                  </a:lnTo>
                  <a:cubicBezTo>
                    <a:pt x="164" y="176"/>
                    <a:pt x="178" y="161"/>
                    <a:pt x="178" y="143"/>
                  </a:cubicBezTo>
                  <a:cubicBezTo>
                    <a:pt x="178" y="62"/>
                    <a:pt x="112" y="0"/>
                    <a:pt x="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0000" tIns="18350" rIns="90000" bIns="1835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" name="Google Shape;371;p33"/>
            <p:cNvSpPr/>
            <p:nvPr/>
          </p:nvSpPr>
          <p:spPr>
            <a:xfrm>
              <a:off x="1502005" y="1330467"/>
              <a:ext cx="464752" cy="536975"/>
            </a:xfrm>
            <a:custGeom>
              <a:avLst/>
              <a:gdLst/>
              <a:ahLst/>
              <a:cxnLst/>
              <a:rect l="l" t="t" r="r" b="b"/>
              <a:pathLst>
                <a:path w="1879" h="2171" extrusionOk="0">
                  <a:moveTo>
                    <a:pt x="1791" y="1214"/>
                  </a:moveTo>
                  <a:lnTo>
                    <a:pt x="1791" y="1214"/>
                  </a:lnTo>
                  <a:cubicBezTo>
                    <a:pt x="1794" y="1001"/>
                    <a:pt x="1794" y="1001"/>
                    <a:pt x="1794" y="1001"/>
                  </a:cubicBezTo>
                  <a:cubicBezTo>
                    <a:pt x="1831" y="987"/>
                    <a:pt x="1860" y="950"/>
                    <a:pt x="1860" y="910"/>
                  </a:cubicBezTo>
                  <a:cubicBezTo>
                    <a:pt x="1860" y="858"/>
                    <a:pt x="1820" y="814"/>
                    <a:pt x="1769" y="811"/>
                  </a:cubicBezTo>
                  <a:cubicBezTo>
                    <a:pt x="1743" y="708"/>
                    <a:pt x="1743" y="708"/>
                    <a:pt x="1743" y="708"/>
                  </a:cubicBezTo>
                  <a:cubicBezTo>
                    <a:pt x="1769" y="690"/>
                    <a:pt x="1787" y="660"/>
                    <a:pt x="1787" y="624"/>
                  </a:cubicBezTo>
                  <a:cubicBezTo>
                    <a:pt x="1787" y="569"/>
                    <a:pt x="1739" y="525"/>
                    <a:pt x="1681" y="528"/>
                  </a:cubicBezTo>
                  <a:cubicBezTo>
                    <a:pt x="1626" y="396"/>
                    <a:pt x="1626" y="396"/>
                    <a:pt x="1626" y="396"/>
                  </a:cubicBezTo>
                  <a:cubicBezTo>
                    <a:pt x="1714" y="323"/>
                    <a:pt x="1662" y="184"/>
                    <a:pt x="1552" y="184"/>
                  </a:cubicBezTo>
                  <a:cubicBezTo>
                    <a:pt x="1519" y="184"/>
                    <a:pt x="1490" y="195"/>
                    <a:pt x="1472" y="217"/>
                  </a:cubicBezTo>
                  <a:cubicBezTo>
                    <a:pt x="1310" y="118"/>
                    <a:pt x="1310" y="118"/>
                    <a:pt x="1310" y="118"/>
                  </a:cubicBezTo>
                  <a:cubicBezTo>
                    <a:pt x="1325" y="55"/>
                    <a:pt x="1278" y="0"/>
                    <a:pt x="1215" y="0"/>
                  </a:cubicBezTo>
                  <a:cubicBezTo>
                    <a:pt x="1164" y="0"/>
                    <a:pt x="1120" y="41"/>
                    <a:pt x="1120" y="92"/>
                  </a:cubicBezTo>
                  <a:cubicBezTo>
                    <a:pt x="889" y="165"/>
                    <a:pt x="889" y="165"/>
                    <a:pt x="889" y="165"/>
                  </a:cubicBezTo>
                  <a:cubicBezTo>
                    <a:pt x="863" y="125"/>
                    <a:pt x="819" y="103"/>
                    <a:pt x="771" y="111"/>
                  </a:cubicBezTo>
                  <a:cubicBezTo>
                    <a:pt x="738" y="67"/>
                    <a:pt x="691" y="33"/>
                    <a:pt x="636" y="19"/>
                  </a:cubicBezTo>
                  <a:cubicBezTo>
                    <a:pt x="618" y="11"/>
                    <a:pt x="595" y="26"/>
                    <a:pt x="595" y="48"/>
                  </a:cubicBezTo>
                  <a:cubicBezTo>
                    <a:pt x="595" y="63"/>
                    <a:pt x="606" y="74"/>
                    <a:pt x="618" y="77"/>
                  </a:cubicBezTo>
                  <a:cubicBezTo>
                    <a:pt x="654" y="88"/>
                    <a:pt x="687" y="111"/>
                    <a:pt x="713" y="140"/>
                  </a:cubicBezTo>
                  <a:cubicBezTo>
                    <a:pt x="687" y="158"/>
                    <a:pt x="669" y="191"/>
                    <a:pt x="669" y="228"/>
                  </a:cubicBezTo>
                  <a:cubicBezTo>
                    <a:pt x="669" y="283"/>
                    <a:pt x="709" y="331"/>
                    <a:pt x="760" y="345"/>
                  </a:cubicBezTo>
                  <a:cubicBezTo>
                    <a:pt x="760" y="613"/>
                    <a:pt x="760" y="613"/>
                    <a:pt x="760" y="613"/>
                  </a:cubicBezTo>
                  <a:cubicBezTo>
                    <a:pt x="713" y="627"/>
                    <a:pt x="687" y="675"/>
                    <a:pt x="698" y="723"/>
                  </a:cubicBezTo>
                  <a:cubicBezTo>
                    <a:pt x="445" y="869"/>
                    <a:pt x="445" y="869"/>
                    <a:pt x="445" y="869"/>
                  </a:cubicBezTo>
                  <a:cubicBezTo>
                    <a:pt x="434" y="873"/>
                    <a:pt x="430" y="884"/>
                    <a:pt x="430" y="895"/>
                  </a:cubicBezTo>
                  <a:cubicBezTo>
                    <a:pt x="430" y="1276"/>
                    <a:pt x="430" y="1276"/>
                    <a:pt x="430" y="1276"/>
                  </a:cubicBezTo>
                  <a:cubicBezTo>
                    <a:pt x="430" y="1287"/>
                    <a:pt x="434" y="1298"/>
                    <a:pt x="445" y="1302"/>
                  </a:cubicBezTo>
                  <a:cubicBezTo>
                    <a:pt x="698" y="1449"/>
                    <a:pt x="698" y="1449"/>
                    <a:pt x="698" y="1449"/>
                  </a:cubicBezTo>
                  <a:cubicBezTo>
                    <a:pt x="687" y="1496"/>
                    <a:pt x="716" y="1544"/>
                    <a:pt x="760" y="1559"/>
                  </a:cubicBezTo>
                  <a:cubicBezTo>
                    <a:pt x="760" y="1808"/>
                    <a:pt x="760" y="1808"/>
                    <a:pt x="760" y="1808"/>
                  </a:cubicBezTo>
                  <a:cubicBezTo>
                    <a:pt x="683" y="1830"/>
                    <a:pt x="665" y="1929"/>
                    <a:pt x="731" y="1977"/>
                  </a:cubicBezTo>
                  <a:cubicBezTo>
                    <a:pt x="691" y="2050"/>
                    <a:pt x="614" y="2097"/>
                    <a:pt x="518" y="2097"/>
                  </a:cubicBezTo>
                  <a:cubicBezTo>
                    <a:pt x="390" y="2097"/>
                    <a:pt x="280" y="1991"/>
                    <a:pt x="280" y="1859"/>
                  </a:cubicBezTo>
                  <a:cubicBezTo>
                    <a:pt x="280" y="1845"/>
                    <a:pt x="273" y="1833"/>
                    <a:pt x="258" y="1830"/>
                  </a:cubicBezTo>
                  <a:cubicBezTo>
                    <a:pt x="236" y="1822"/>
                    <a:pt x="218" y="1841"/>
                    <a:pt x="218" y="1859"/>
                  </a:cubicBezTo>
                  <a:cubicBezTo>
                    <a:pt x="218" y="1903"/>
                    <a:pt x="225" y="1944"/>
                    <a:pt x="243" y="1980"/>
                  </a:cubicBezTo>
                  <a:cubicBezTo>
                    <a:pt x="170" y="1980"/>
                    <a:pt x="104" y="1951"/>
                    <a:pt x="56" y="1900"/>
                  </a:cubicBezTo>
                  <a:cubicBezTo>
                    <a:pt x="42" y="1889"/>
                    <a:pt x="16" y="1889"/>
                    <a:pt x="5" y="1907"/>
                  </a:cubicBezTo>
                  <a:cubicBezTo>
                    <a:pt x="-2" y="1918"/>
                    <a:pt x="-2" y="1936"/>
                    <a:pt x="9" y="1947"/>
                  </a:cubicBezTo>
                  <a:cubicBezTo>
                    <a:pt x="82" y="2017"/>
                    <a:pt x="178" y="2053"/>
                    <a:pt x="280" y="2042"/>
                  </a:cubicBezTo>
                  <a:cubicBezTo>
                    <a:pt x="412" y="2222"/>
                    <a:pt x="691" y="2197"/>
                    <a:pt x="790" y="1998"/>
                  </a:cubicBezTo>
                  <a:cubicBezTo>
                    <a:pt x="823" y="1998"/>
                    <a:pt x="848" y="1980"/>
                    <a:pt x="867" y="1958"/>
                  </a:cubicBezTo>
                  <a:cubicBezTo>
                    <a:pt x="1164" y="2050"/>
                    <a:pt x="1164" y="2050"/>
                    <a:pt x="1164" y="2050"/>
                  </a:cubicBezTo>
                  <a:cubicBezTo>
                    <a:pt x="1160" y="2116"/>
                    <a:pt x="1215" y="2171"/>
                    <a:pt x="1281" y="2171"/>
                  </a:cubicBezTo>
                  <a:cubicBezTo>
                    <a:pt x="1373" y="2171"/>
                    <a:pt x="1431" y="2072"/>
                    <a:pt x="1384" y="1995"/>
                  </a:cubicBezTo>
                  <a:cubicBezTo>
                    <a:pt x="1607" y="1768"/>
                    <a:pt x="1607" y="1768"/>
                    <a:pt x="1607" y="1768"/>
                  </a:cubicBezTo>
                  <a:cubicBezTo>
                    <a:pt x="1670" y="1797"/>
                    <a:pt x="1747" y="1749"/>
                    <a:pt x="1747" y="1680"/>
                  </a:cubicBezTo>
                  <a:cubicBezTo>
                    <a:pt x="1747" y="1647"/>
                    <a:pt x="1732" y="1617"/>
                    <a:pt x="1706" y="1599"/>
                  </a:cubicBezTo>
                  <a:cubicBezTo>
                    <a:pt x="1754" y="1449"/>
                    <a:pt x="1754" y="1449"/>
                    <a:pt x="1754" y="1449"/>
                  </a:cubicBezTo>
                  <a:cubicBezTo>
                    <a:pt x="1824" y="1449"/>
                    <a:pt x="1879" y="1393"/>
                    <a:pt x="1879" y="1328"/>
                  </a:cubicBezTo>
                  <a:cubicBezTo>
                    <a:pt x="1879" y="1273"/>
                    <a:pt x="1842" y="1229"/>
                    <a:pt x="1791" y="1214"/>
                  </a:cubicBezTo>
                  <a:moveTo>
                    <a:pt x="1560" y="1720"/>
                  </a:moveTo>
                  <a:lnTo>
                    <a:pt x="1560" y="1720"/>
                  </a:lnTo>
                  <a:cubicBezTo>
                    <a:pt x="1340" y="1947"/>
                    <a:pt x="1340" y="1947"/>
                    <a:pt x="1340" y="1947"/>
                  </a:cubicBezTo>
                  <a:cubicBezTo>
                    <a:pt x="1340" y="1944"/>
                    <a:pt x="1336" y="1944"/>
                    <a:pt x="1336" y="1944"/>
                  </a:cubicBezTo>
                  <a:cubicBezTo>
                    <a:pt x="1406" y="1603"/>
                    <a:pt x="1406" y="1603"/>
                    <a:pt x="1406" y="1603"/>
                  </a:cubicBezTo>
                  <a:cubicBezTo>
                    <a:pt x="1424" y="1599"/>
                    <a:pt x="1439" y="1592"/>
                    <a:pt x="1454" y="1581"/>
                  </a:cubicBezTo>
                  <a:cubicBezTo>
                    <a:pt x="1552" y="1650"/>
                    <a:pt x="1552" y="1650"/>
                    <a:pt x="1552" y="1650"/>
                  </a:cubicBezTo>
                  <a:cubicBezTo>
                    <a:pt x="1549" y="1672"/>
                    <a:pt x="1549" y="1698"/>
                    <a:pt x="1560" y="1720"/>
                  </a:cubicBezTo>
                  <a:moveTo>
                    <a:pt x="838" y="1808"/>
                  </a:moveTo>
                  <a:lnTo>
                    <a:pt x="838" y="1808"/>
                  </a:lnTo>
                  <a:cubicBezTo>
                    <a:pt x="834" y="1808"/>
                    <a:pt x="830" y="1808"/>
                    <a:pt x="826" y="1804"/>
                  </a:cubicBezTo>
                  <a:cubicBezTo>
                    <a:pt x="826" y="1562"/>
                    <a:pt x="826" y="1562"/>
                    <a:pt x="826" y="1562"/>
                  </a:cubicBezTo>
                  <a:cubicBezTo>
                    <a:pt x="841" y="1555"/>
                    <a:pt x="852" y="1548"/>
                    <a:pt x="863" y="1540"/>
                  </a:cubicBezTo>
                  <a:cubicBezTo>
                    <a:pt x="962" y="1588"/>
                    <a:pt x="962" y="1588"/>
                    <a:pt x="962" y="1588"/>
                  </a:cubicBezTo>
                  <a:cubicBezTo>
                    <a:pt x="958" y="1617"/>
                    <a:pt x="962" y="1643"/>
                    <a:pt x="977" y="1669"/>
                  </a:cubicBezTo>
                  <a:lnTo>
                    <a:pt x="838" y="1808"/>
                  </a:lnTo>
                  <a:moveTo>
                    <a:pt x="1061" y="822"/>
                  </a:moveTo>
                  <a:lnTo>
                    <a:pt x="1061" y="822"/>
                  </a:lnTo>
                  <a:cubicBezTo>
                    <a:pt x="889" y="723"/>
                    <a:pt x="889" y="723"/>
                    <a:pt x="889" y="723"/>
                  </a:cubicBezTo>
                  <a:cubicBezTo>
                    <a:pt x="892" y="708"/>
                    <a:pt x="892" y="693"/>
                    <a:pt x="889" y="679"/>
                  </a:cubicBezTo>
                  <a:cubicBezTo>
                    <a:pt x="1046" y="583"/>
                    <a:pt x="1046" y="583"/>
                    <a:pt x="1046" y="583"/>
                  </a:cubicBezTo>
                  <a:cubicBezTo>
                    <a:pt x="1061" y="595"/>
                    <a:pt x="1076" y="602"/>
                    <a:pt x="1094" y="609"/>
                  </a:cubicBezTo>
                  <a:cubicBezTo>
                    <a:pt x="1094" y="803"/>
                    <a:pt x="1094" y="803"/>
                    <a:pt x="1094" y="803"/>
                  </a:cubicBezTo>
                  <a:cubicBezTo>
                    <a:pt x="1083" y="807"/>
                    <a:pt x="1072" y="814"/>
                    <a:pt x="1061" y="822"/>
                  </a:cubicBezTo>
                  <a:moveTo>
                    <a:pt x="863" y="327"/>
                  </a:moveTo>
                  <a:lnTo>
                    <a:pt x="863" y="327"/>
                  </a:lnTo>
                  <a:cubicBezTo>
                    <a:pt x="1017" y="448"/>
                    <a:pt x="1017" y="448"/>
                    <a:pt x="1017" y="448"/>
                  </a:cubicBezTo>
                  <a:cubicBezTo>
                    <a:pt x="1010" y="473"/>
                    <a:pt x="1006" y="503"/>
                    <a:pt x="1014" y="528"/>
                  </a:cubicBezTo>
                  <a:cubicBezTo>
                    <a:pt x="856" y="627"/>
                    <a:pt x="856" y="627"/>
                    <a:pt x="856" y="627"/>
                  </a:cubicBezTo>
                  <a:cubicBezTo>
                    <a:pt x="848" y="620"/>
                    <a:pt x="838" y="613"/>
                    <a:pt x="826" y="609"/>
                  </a:cubicBezTo>
                  <a:cubicBezTo>
                    <a:pt x="826" y="345"/>
                    <a:pt x="826" y="345"/>
                    <a:pt x="826" y="345"/>
                  </a:cubicBezTo>
                  <a:cubicBezTo>
                    <a:pt x="841" y="341"/>
                    <a:pt x="852" y="334"/>
                    <a:pt x="863" y="327"/>
                  </a:cubicBezTo>
                  <a:moveTo>
                    <a:pt x="1226" y="199"/>
                  </a:moveTo>
                  <a:lnTo>
                    <a:pt x="1226" y="199"/>
                  </a:lnTo>
                  <a:cubicBezTo>
                    <a:pt x="1244" y="195"/>
                    <a:pt x="1263" y="187"/>
                    <a:pt x="1278" y="176"/>
                  </a:cubicBezTo>
                  <a:cubicBezTo>
                    <a:pt x="1439" y="272"/>
                    <a:pt x="1439" y="272"/>
                    <a:pt x="1439" y="272"/>
                  </a:cubicBezTo>
                  <a:cubicBezTo>
                    <a:pt x="1431" y="290"/>
                    <a:pt x="1431" y="305"/>
                    <a:pt x="1435" y="323"/>
                  </a:cubicBezTo>
                  <a:cubicBezTo>
                    <a:pt x="1215" y="419"/>
                    <a:pt x="1215" y="419"/>
                    <a:pt x="1215" y="419"/>
                  </a:cubicBezTo>
                  <a:cubicBezTo>
                    <a:pt x="1208" y="407"/>
                    <a:pt x="1197" y="396"/>
                    <a:pt x="1182" y="389"/>
                  </a:cubicBezTo>
                  <a:lnTo>
                    <a:pt x="1226" y="199"/>
                  </a:lnTo>
                  <a:moveTo>
                    <a:pt x="1622" y="697"/>
                  </a:moveTo>
                  <a:lnTo>
                    <a:pt x="1622" y="697"/>
                  </a:lnTo>
                  <a:cubicBezTo>
                    <a:pt x="1637" y="712"/>
                    <a:pt x="1659" y="723"/>
                    <a:pt x="1681" y="723"/>
                  </a:cubicBezTo>
                  <a:cubicBezTo>
                    <a:pt x="1706" y="829"/>
                    <a:pt x="1706" y="829"/>
                    <a:pt x="1706" y="829"/>
                  </a:cubicBezTo>
                  <a:cubicBezTo>
                    <a:pt x="1699" y="833"/>
                    <a:pt x="1695" y="836"/>
                    <a:pt x="1688" y="844"/>
                  </a:cubicBezTo>
                  <a:cubicBezTo>
                    <a:pt x="1542" y="778"/>
                    <a:pt x="1542" y="778"/>
                    <a:pt x="1542" y="778"/>
                  </a:cubicBezTo>
                  <a:cubicBezTo>
                    <a:pt x="1545" y="763"/>
                    <a:pt x="1545" y="752"/>
                    <a:pt x="1542" y="737"/>
                  </a:cubicBezTo>
                  <a:lnTo>
                    <a:pt x="1622" y="697"/>
                  </a:lnTo>
                  <a:moveTo>
                    <a:pt x="1395" y="1540"/>
                  </a:moveTo>
                  <a:lnTo>
                    <a:pt x="1395" y="1540"/>
                  </a:lnTo>
                  <a:cubicBezTo>
                    <a:pt x="1376" y="1540"/>
                    <a:pt x="1358" y="1522"/>
                    <a:pt x="1358" y="1504"/>
                  </a:cubicBezTo>
                  <a:cubicBezTo>
                    <a:pt x="1358" y="1485"/>
                    <a:pt x="1376" y="1471"/>
                    <a:pt x="1395" y="1471"/>
                  </a:cubicBezTo>
                  <a:cubicBezTo>
                    <a:pt x="1413" y="1471"/>
                    <a:pt x="1428" y="1485"/>
                    <a:pt x="1428" y="1504"/>
                  </a:cubicBezTo>
                  <a:cubicBezTo>
                    <a:pt x="1428" y="1522"/>
                    <a:pt x="1413" y="1540"/>
                    <a:pt x="1395" y="1540"/>
                  </a:cubicBezTo>
                  <a:moveTo>
                    <a:pt x="1123" y="1504"/>
                  </a:moveTo>
                  <a:lnTo>
                    <a:pt x="1123" y="1504"/>
                  </a:lnTo>
                  <a:cubicBezTo>
                    <a:pt x="1146" y="1372"/>
                    <a:pt x="1146" y="1372"/>
                    <a:pt x="1146" y="1372"/>
                  </a:cubicBezTo>
                  <a:cubicBezTo>
                    <a:pt x="1156" y="1372"/>
                    <a:pt x="1167" y="1368"/>
                    <a:pt x="1175" y="1361"/>
                  </a:cubicBezTo>
                  <a:cubicBezTo>
                    <a:pt x="1303" y="1471"/>
                    <a:pt x="1303" y="1471"/>
                    <a:pt x="1303" y="1471"/>
                  </a:cubicBezTo>
                  <a:cubicBezTo>
                    <a:pt x="1299" y="1481"/>
                    <a:pt x="1296" y="1493"/>
                    <a:pt x="1296" y="1504"/>
                  </a:cubicBezTo>
                  <a:cubicBezTo>
                    <a:pt x="1175" y="1544"/>
                    <a:pt x="1175" y="1544"/>
                    <a:pt x="1175" y="1544"/>
                  </a:cubicBezTo>
                  <a:cubicBezTo>
                    <a:pt x="1164" y="1525"/>
                    <a:pt x="1146" y="1511"/>
                    <a:pt x="1123" y="1504"/>
                  </a:cubicBezTo>
                  <a:moveTo>
                    <a:pt x="1156" y="609"/>
                  </a:moveTo>
                  <a:lnTo>
                    <a:pt x="1156" y="609"/>
                  </a:lnTo>
                  <a:cubicBezTo>
                    <a:pt x="1167" y="605"/>
                    <a:pt x="1178" y="602"/>
                    <a:pt x="1190" y="595"/>
                  </a:cubicBezTo>
                  <a:cubicBezTo>
                    <a:pt x="1322" y="708"/>
                    <a:pt x="1322" y="708"/>
                    <a:pt x="1322" y="708"/>
                  </a:cubicBezTo>
                  <a:cubicBezTo>
                    <a:pt x="1310" y="730"/>
                    <a:pt x="1307" y="756"/>
                    <a:pt x="1310" y="778"/>
                  </a:cubicBezTo>
                  <a:cubicBezTo>
                    <a:pt x="1197" y="829"/>
                    <a:pt x="1197" y="829"/>
                    <a:pt x="1197" y="829"/>
                  </a:cubicBezTo>
                  <a:cubicBezTo>
                    <a:pt x="1186" y="818"/>
                    <a:pt x="1171" y="807"/>
                    <a:pt x="1156" y="803"/>
                  </a:cubicBezTo>
                  <a:lnTo>
                    <a:pt x="1156" y="609"/>
                  </a:lnTo>
                  <a:moveTo>
                    <a:pt x="1167" y="983"/>
                  </a:moveTo>
                  <a:lnTo>
                    <a:pt x="1167" y="983"/>
                  </a:lnTo>
                  <a:cubicBezTo>
                    <a:pt x="1274" y="1097"/>
                    <a:pt x="1274" y="1097"/>
                    <a:pt x="1274" y="1097"/>
                  </a:cubicBezTo>
                  <a:cubicBezTo>
                    <a:pt x="1266" y="1115"/>
                    <a:pt x="1263" y="1137"/>
                    <a:pt x="1266" y="1159"/>
                  </a:cubicBezTo>
                  <a:cubicBezTo>
                    <a:pt x="1190" y="1203"/>
                    <a:pt x="1190" y="1203"/>
                    <a:pt x="1190" y="1203"/>
                  </a:cubicBezTo>
                  <a:cubicBezTo>
                    <a:pt x="1178" y="1196"/>
                    <a:pt x="1171" y="1188"/>
                    <a:pt x="1156" y="1185"/>
                  </a:cubicBezTo>
                  <a:cubicBezTo>
                    <a:pt x="1156" y="987"/>
                    <a:pt x="1156" y="987"/>
                    <a:pt x="1156" y="987"/>
                  </a:cubicBezTo>
                  <a:cubicBezTo>
                    <a:pt x="1160" y="987"/>
                    <a:pt x="1164" y="983"/>
                    <a:pt x="1167" y="983"/>
                  </a:cubicBezTo>
                  <a:moveTo>
                    <a:pt x="1362" y="1108"/>
                  </a:moveTo>
                  <a:lnTo>
                    <a:pt x="1362" y="1108"/>
                  </a:lnTo>
                  <a:cubicBezTo>
                    <a:pt x="1380" y="1108"/>
                    <a:pt x="1395" y="1122"/>
                    <a:pt x="1395" y="1141"/>
                  </a:cubicBezTo>
                  <a:cubicBezTo>
                    <a:pt x="1395" y="1159"/>
                    <a:pt x="1380" y="1173"/>
                    <a:pt x="1362" y="1173"/>
                  </a:cubicBezTo>
                  <a:cubicBezTo>
                    <a:pt x="1343" y="1173"/>
                    <a:pt x="1329" y="1159"/>
                    <a:pt x="1329" y="1141"/>
                  </a:cubicBezTo>
                  <a:cubicBezTo>
                    <a:pt x="1329" y="1122"/>
                    <a:pt x="1343" y="1108"/>
                    <a:pt x="1362" y="1108"/>
                  </a:cubicBezTo>
                  <a:moveTo>
                    <a:pt x="1343" y="1419"/>
                  </a:moveTo>
                  <a:lnTo>
                    <a:pt x="1343" y="1419"/>
                  </a:lnTo>
                  <a:cubicBezTo>
                    <a:pt x="1215" y="1313"/>
                    <a:pt x="1215" y="1313"/>
                    <a:pt x="1215" y="1313"/>
                  </a:cubicBezTo>
                  <a:cubicBezTo>
                    <a:pt x="1222" y="1295"/>
                    <a:pt x="1226" y="1276"/>
                    <a:pt x="1222" y="1258"/>
                  </a:cubicBezTo>
                  <a:cubicBezTo>
                    <a:pt x="1299" y="1214"/>
                    <a:pt x="1299" y="1214"/>
                    <a:pt x="1299" y="1214"/>
                  </a:cubicBezTo>
                  <a:cubicBezTo>
                    <a:pt x="1310" y="1225"/>
                    <a:pt x="1322" y="1232"/>
                    <a:pt x="1340" y="1236"/>
                  </a:cubicBezTo>
                  <a:cubicBezTo>
                    <a:pt x="1354" y="1416"/>
                    <a:pt x="1354" y="1416"/>
                    <a:pt x="1354" y="1416"/>
                  </a:cubicBezTo>
                  <a:cubicBezTo>
                    <a:pt x="1351" y="1416"/>
                    <a:pt x="1347" y="1419"/>
                    <a:pt x="1343" y="1419"/>
                  </a:cubicBezTo>
                  <a:moveTo>
                    <a:pt x="1347" y="1045"/>
                  </a:moveTo>
                  <a:lnTo>
                    <a:pt x="1347" y="1045"/>
                  </a:lnTo>
                  <a:cubicBezTo>
                    <a:pt x="1336" y="1045"/>
                    <a:pt x="1329" y="1049"/>
                    <a:pt x="1322" y="1053"/>
                  </a:cubicBezTo>
                  <a:cubicBezTo>
                    <a:pt x="1211" y="939"/>
                    <a:pt x="1211" y="939"/>
                    <a:pt x="1211" y="939"/>
                  </a:cubicBezTo>
                  <a:cubicBezTo>
                    <a:pt x="1222" y="921"/>
                    <a:pt x="1222" y="902"/>
                    <a:pt x="1222" y="884"/>
                  </a:cubicBezTo>
                  <a:cubicBezTo>
                    <a:pt x="1336" y="836"/>
                    <a:pt x="1336" y="836"/>
                    <a:pt x="1336" y="836"/>
                  </a:cubicBezTo>
                  <a:cubicBezTo>
                    <a:pt x="1347" y="847"/>
                    <a:pt x="1358" y="858"/>
                    <a:pt x="1376" y="866"/>
                  </a:cubicBezTo>
                  <a:lnTo>
                    <a:pt x="1347" y="1045"/>
                  </a:lnTo>
                  <a:moveTo>
                    <a:pt x="1424" y="814"/>
                  </a:moveTo>
                  <a:lnTo>
                    <a:pt x="1424" y="814"/>
                  </a:lnTo>
                  <a:cubicBezTo>
                    <a:pt x="1395" y="814"/>
                    <a:pt x="1373" y="792"/>
                    <a:pt x="1373" y="759"/>
                  </a:cubicBezTo>
                  <a:cubicBezTo>
                    <a:pt x="1373" y="730"/>
                    <a:pt x="1395" y="704"/>
                    <a:pt x="1424" y="704"/>
                  </a:cubicBezTo>
                  <a:cubicBezTo>
                    <a:pt x="1457" y="704"/>
                    <a:pt x="1479" y="730"/>
                    <a:pt x="1479" y="759"/>
                  </a:cubicBezTo>
                  <a:cubicBezTo>
                    <a:pt x="1479" y="792"/>
                    <a:pt x="1457" y="814"/>
                    <a:pt x="1424" y="814"/>
                  </a:cubicBezTo>
                  <a:moveTo>
                    <a:pt x="1424" y="642"/>
                  </a:moveTo>
                  <a:lnTo>
                    <a:pt x="1424" y="642"/>
                  </a:lnTo>
                  <a:cubicBezTo>
                    <a:pt x="1402" y="642"/>
                    <a:pt x="1380" y="649"/>
                    <a:pt x="1362" y="660"/>
                  </a:cubicBezTo>
                  <a:cubicBezTo>
                    <a:pt x="1234" y="547"/>
                    <a:pt x="1234" y="547"/>
                    <a:pt x="1234" y="547"/>
                  </a:cubicBezTo>
                  <a:cubicBezTo>
                    <a:pt x="1241" y="525"/>
                    <a:pt x="1244" y="499"/>
                    <a:pt x="1241" y="477"/>
                  </a:cubicBezTo>
                  <a:cubicBezTo>
                    <a:pt x="1461" y="382"/>
                    <a:pt x="1461" y="382"/>
                    <a:pt x="1461" y="382"/>
                  </a:cubicBezTo>
                  <a:cubicBezTo>
                    <a:pt x="1468" y="389"/>
                    <a:pt x="1479" y="400"/>
                    <a:pt x="1490" y="407"/>
                  </a:cubicBezTo>
                  <a:lnTo>
                    <a:pt x="1424" y="642"/>
                  </a:lnTo>
                  <a:moveTo>
                    <a:pt x="1127" y="440"/>
                  </a:moveTo>
                  <a:lnTo>
                    <a:pt x="1127" y="440"/>
                  </a:lnTo>
                  <a:cubicBezTo>
                    <a:pt x="1156" y="440"/>
                    <a:pt x="1178" y="466"/>
                    <a:pt x="1178" y="495"/>
                  </a:cubicBezTo>
                  <a:cubicBezTo>
                    <a:pt x="1178" y="525"/>
                    <a:pt x="1156" y="551"/>
                    <a:pt x="1127" y="551"/>
                  </a:cubicBezTo>
                  <a:cubicBezTo>
                    <a:pt x="1094" y="551"/>
                    <a:pt x="1072" y="525"/>
                    <a:pt x="1072" y="495"/>
                  </a:cubicBezTo>
                  <a:cubicBezTo>
                    <a:pt x="1072" y="466"/>
                    <a:pt x="1094" y="440"/>
                    <a:pt x="1127" y="440"/>
                  </a:cubicBezTo>
                  <a:moveTo>
                    <a:pt x="1552" y="250"/>
                  </a:moveTo>
                  <a:lnTo>
                    <a:pt x="1552" y="250"/>
                  </a:lnTo>
                  <a:cubicBezTo>
                    <a:pt x="1582" y="250"/>
                    <a:pt x="1604" y="275"/>
                    <a:pt x="1604" y="305"/>
                  </a:cubicBezTo>
                  <a:cubicBezTo>
                    <a:pt x="1604" y="334"/>
                    <a:pt x="1582" y="360"/>
                    <a:pt x="1552" y="360"/>
                  </a:cubicBezTo>
                  <a:cubicBezTo>
                    <a:pt x="1519" y="360"/>
                    <a:pt x="1498" y="334"/>
                    <a:pt x="1498" y="305"/>
                  </a:cubicBezTo>
                  <a:cubicBezTo>
                    <a:pt x="1498" y="275"/>
                    <a:pt x="1519" y="250"/>
                    <a:pt x="1552" y="250"/>
                  </a:cubicBezTo>
                  <a:moveTo>
                    <a:pt x="1127" y="858"/>
                  </a:moveTo>
                  <a:lnTo>
                    <a:pt x="1127" y="858"/>
                  </a:lnTo>
                  <a:cubicBezTo>
                    <a:pt x="1146" y="858"/>
                    <a:pt x="1160" y="877"/>
                    <a:pt x="1160" y="895"/>
                  </a:cubicBezTo>
                  <a:cubicBezTo>
                    <a:pt x="1160" y="913"/>
                    <a:pt x="1146" y="928"/>
                    <a:pt x="1127" y="928"/>
                  </a:cubicBezTo>
                  <a:cubicBezTo>
                    <a:pt x="1105" y="928"/>
                    <a:pt x="1090" y="913"/>
                    <a:pt x="1090" y="895"/>
                  </a:cubicBezTo>
                  <a:cubicBezTo>
                    <a:pt x="1090" y="877"/>
                    <a:pt x="1105" y="858"/>
                    <a:pt x="1127" y="858"/>
                  </a:cubicBezTo>
                  <a:moveTo>
                    <a:pt x="1127" y="1243"/>
                  </a:moveTo>
                  <a:lnTo>
                    <a:pt x="1127" y="1243"/>
                  </a:lnTo>
                  <a:cubicBezTo>
                    <a:pt x="1146" y="1243"/>
                    <a:pt x="1160" y="1258"/>
                    <a:pt x="1160" y="1276"/>
                  </a:cubicBezTo>
                  <a:cubicBezTo>
                    <a:pt x="1160" y="1295"/>
                    <a:pt x="1146" y="1313"/>
                    <a:pt x="1127" y="1313"/>
                  </a:cubicBezTo>
                  <a:cubicBezTo>
                    <a:pt x="1105" y="1313"/>
                    <a:pt x="1090" y="1295"/>
                    <a:pt x="1090" y="1276"/>
                  </a:cubicBezTo>
                  <a:cubicBezTo>
                    <a:pt x="1090" y="1258"/>
                    <a:pt x="1105" y="1243"/>
                    <a:pt x="1127" y="1243"/>
                  </a:cubicBezTo>
                  <a:moveTo>
                    <a:pt x="1061" y="1349"/>
                  </a:moveTo>
                  <a:lnTo>
                    <a:pt x="1061" y="1349"/>
                  </a:lnTo>
                  <a:cubicBezTo>
                    <a:pt x="1068" y="1357"/>
                    <a:pt x="1076" y="1361"/>
                    <a:pt x="1079" y="1364"/>
                  </a:cubicBezTo>
                  <a:cubicBezTo>
                    <a:pt x="1061" y="1493"/>
                    <a:pt x="1061" y="1493"/>
                    <a:pt x="1061" y="1493"/>
                  </a:cubicBezTo>
                  <a:cubicBezTo>
                    <a:pt x="1032" y="1496"/>
                    <a:pt x="1010" y="1511"/>
                    <a:pt x="991" y="1533"/>
                  </a:cubicBezTo>
                  <a:cubicBezTo>
                    <a:pt x="889" y="1481"/>
                    <a:pt x="889" y="1481"/>
                    <a:pt x="889" y="1481"/>
                  </a:cubicBezTo>
                  <a:cubicBezTo>
                    <a:pt x="892" y="1471"/>
                    <a:pt x="892" y="1460"/>
                    <a:pt x="889" y="1449"/>
                  </a:cubicBezTo>
                  <a:lnTo>
                    <a:pt x="1061" y="1349"/>
                  </a:lnTo>
                  <a:moveTo>
                    <a:pt x="1021" y="1610"/>
                  </a:moveTo>
                  <a:lnTo>
                    <a:pt x="1021" y="1610"/>
                  </a:lnTo>
                  <a:cubicBezTo>
                    <a:pt x="1021" y="1581"/>
                    <a:pt x="1046" y="1555"/>
                    <a:pt x="1076" y="1555"/>
                  </a:cubicBezTo>
                  <a:cubicBezTo>
                    <a:pt x="1109" y="1555"/>
                    <a:pt x="1131" y="1581"/>
                    <a:pt x="1131" y="1610"/>
                  </a:cubicBezTo>
                  <a:cubicBezTo>
                    <a:pt x="1131" y="1643"/>
                    <a:pt x="1109" y="1665"/>
                    <a:pt x="1076" y="1665"/>
                  </a:cubicBezTo>
                  <a:cubicBezTo>
                    <a:pt x="1046" y="1665"/>
                    <a:pt x="1021" y="1643"/>
                    <a:pt x="1021" y="1610"/>
                  </a:cubicBezTo>
                  <a:moveTo>
                    <a:pt x="1197" y="1606"/>
                  </a:moveTo>
                  <a:lnTo>
                    <a:pt x="1197" y="1606"/>
                  </a:lnTo>
                  <a:cubicBezTo>
                    <a:pt x="1318" y="1562"/>
                    <a:pt x="1318" y="1562"/>
                    <a:pt x="1318" y="1562"/>
                  </a:cubicBezTo>
                  <a:cubicBezTo>
                    <a:pt x="1325" y="1573"/>
                    <a:pt x="1332" y="1581"/>
                    <a:pt x="1343" y="1588"/>
                  </a:cubicBezTo>
                  <a:cubicBezTo>
                    <a:pt x="1274" y="1933"/>
                    <a:pt x="1274" y="1933"/>
                    <a:pt x="1274" y="1933"/>
                  </a:cubicBezTo>
                  <a:cubicBezTo>
                    <a:pt x="1270" y="1933"/>
                    <a:pt x="1266" y="1933"/>
                    <a:pt x="1263" y="1933"/>
                  </a:cubicBezTo>
                  <a:cubicBezTo>
                    <a:pt x="1153" y="1701"/>
                    <a:pt x="1153" y="1701"/>
                    <a:pt x="1153" y="1701"/>
                  </a:cubicBezTo>
                  <a:cubicBezTo>
                    <a:pt x="1182" y="1676"/>
                    <a:pt x="1197" y="1643"/>
                    <a:pt x="1197" y="1606"/>
                  </a:cubicBezTo>
                  <a:moveTo>
                    <a:pt x="1417" y="1408"/>
                  </a:moveTo>
                  <a:lnTo>
                    <a:pt x="1417" y="1408"/>
                  </a:lnTo>
                  <a:cubicBezTo>
                    <a:pt x="1402" y="1229"/>
                    <a:pt x="1402" y="1229"/>
                    <a:pt x="1402" y="1229"/>
                  </a:cubicBezTo>
                  <a:cubicBezTo>
                    <a:pt x="1413" y="1225"/>
                    <a:pt x="1424" y="1217"/>
                    <a:pt x="1431" y="1207"/>
                  </a:cubicBezTo>
                  <a:cubicBezTo>
                    <a:pt x="1640" y="1309"/>
                    <a:pt x="1640" y="1309"/>
                    <a:pt x="1640" y="1309"/>
                  </a:cubicBezTo>
                  <a:cubicBezTo>
                    <a:pt x="1640" y="1320"/>
                    <a:pt x="1640" y="1335"/>
                    <a:pt x="1644" y="1349"/>
                  </a:cubicBezTo>
                  <a:cubicBezTo>
                    <a:pt x="1461" y="1437"/>
                    <a:pt x="1461" y="1437"/>
                    <a:pt x="1461" y="1437"/>
                  </a:cubicBezTo>
                  <a:cubicBezTo>
                    <a:pt x="1450" y="1423"/>
                    <a:pt x="1435" y="1416"/>
                    <a:pt x="1417" y="1408"/>
                  </a:cubicBezTo>
                  <a:moveTo>
                    <a:pt x="1670" y="1251"/>
                  </a:moveTo>
                  <a:lnTo>
                    <a:pt x="1670" y="1251"/>
                  </a:lnTo>
                  <a:cubicBezTo>
                    <a:pt x="1461" y="1152"/>
                    <a:pt x="1461" y="1152"/>
                    <a:pt x="1461" y="1152"/>
                  </a:cubicBezTo>
                  <a:cubicBezTo>
                    <a:pt x="1461" y="1141"/>
                    <a:pt x="1461" y="1129"/>
                    <a:pt x="1457" y="1122"/>
                  </a:cubicBezTo>
                  <a:cubicBezTo>
                    <a:pt x="1519" y="1085"/>
                    <a:pt x="1519" y="1085"/>
                    <a:pt x="1519" y="1085"/>
                  </a:cubicBezTo>
                  <a:cubicBezTo>
                    <a:pt x="1534" y="1078"/>
                    <a:pt x="1538" y="1064"/>
                    <a:pt x="1534" y="1049"/>
                  </a:cubicBezTo>
                  <a:cubicBezTo>
                    <a:pt x="1527" y="1027"/>
                    <a:pt x="1505" y="1020"/>
                    <a:pt x="1490" y="1031"/>
                  </a:cubicBezTo>
                  <a:cubicBezTo>
                    <a:pt x="1424" y="1067"/>
                    <a:pt x="1424" y="1067"/>
                    <a:pt x="1424" y="1067"/>
                  </a:cubicBezTo>
                  <a:cubicBezTo>
                    <a:pt x="1420" y="1064"/>
                    <a:pt x="1413" y="1060"/>
                    <a:pt x="1410" y="1056"/>
                  </a:cubicBezTo>
                  <a:cubicBezTo>
                    <a:pt x="1439" y="877"/>
                    <a:pt x="1439" y="877"/>
                    <a:pt x="1439" y="877"/>
                  </a:cubicBezTo>
                  <a:cubicBezTo>
                    <a:pt x="1472" y="873"/>
                    <a:pt x="1498" y="858"/>
                    <a:pt x="1516" y="836"/>
                  </a:cubicBezTo>
                  <a:cubicBezTo>
                    <a:pt x="1662" y="902"/>
                    <a:pt x="1662" y="902"/>
                    <a:pt x="1662" y="902"/>
                  </a:cubicBezTo>
                  <a:cubicBezTo>
                    <a:pt x="1662" y="910"/>
                    <a:pt x="1662" y="921"/>
                    <a:pt x="1666" y="928"/>
                  </a:cubicBezTo>
                  <a:cubicBezTo>
                    <a:pt x="1607" y="961"/>
                    <a:pt x="1607" y="961"/>
                    <a:pt x="1607" y="961"/>
                  </a:cubicBezTo>
                  <a:cubicBezTo>
                    <a:pt x="1596" y="968"/>
                    <a:pt x="1589" y="987"/>
                    <a:pt x="1596" y="1001"/>
                  </a:cubicBezTo>
                  <a:cubicBezTo>
                    <a:pt x="1604" y="1020"/>
                    <a:pt x="1622" y="1027"/>
                    <a:pt x="1640" y="1016"/>
                  </a:cubicBezTo>
                  <a:cubicBezTo>
                    <a:pt x="1695" y="983"/>
                    <a:pt x="1695" y="983"/>
                    <a:pt x="1695" y="983"/>
                  </a:cubicBezTo>
                  <a:cubicBezTo>
                    <a:pt x="1706" y="990"/>
                    <a:pt x="1718" y="998"/>
                    <a:pt x="1728" y="1001"/>
                  </a:cubicBezTo>
                  <a:cubicBezTo>
                    <a:pt x="1728" y="1214"/>
                    <a:pt x="1728" y="1214"/>
                    <a:pt x="1728" y="1214"/>
                  </a:cubicBezTo>
                  <a:cubicBezTo>
                    <a:pt x="1706" y="1221"/>
                    <a:pt x="1684" y="1232"/>
                    <a:pt x="1670" y="1251"/>
                  </a:cubicBezTo>
                  <a:moveTo>
                    <a:pt x="1794" y="910"/>
                  </a:moveTo>
                  <a:lnTo>
                    <a:pt x="1794" y="910"/>
                  </a:lnTo>
                  <a:cubicBezTo>
                    <a:pt x="1794" y="928"/>
                    <a:pt x="1780" y="943"/>
                    <a:pt x="1762" y="943"/>
                  </a:cubicBezTo>
                  <a:cubicBezTo>
                    <a:pt x="1743" y="943"/>
                    <a:pt x="1725" y="928"/>
                    <a:pt x="1725" y="910"/>
                  </a:cubicBezTo>
                  <a:cubicBezTo>
                    <a:pt x="1725" y="891"/>
                    <a:pt x="1743" y="877"/>
                    <a:pt x="1762" y="877"/>
                  </a:cubicBezTo>
                  <a:cubicBezTo>
                    <a:pt x="1780" y="877"/>
                    <a:pt x="1794" y="891"/>
                    <a:pt x="1794" y="910"/>
                  </a:cubicBezTo>
                  <a:moveTo>
                    <a:pt x="1721" y="627"/>
                  </a:moveTo>
                  <a:lnTo>
                    <a:pt x="1721" y="627"/>
                  </a:lnTo>
                  <a:cubicBezTo>
                    <a:pt x="1721" y="646"/>
                    <a:pt x="1706" y="660"/>
                    <a:pt x="1688" y="660"/>
                  </a:cubicBezTo>
                  <a:cubicBezTo>
                    <a:pt x="1670" y="660"/>
                    <a:pt x="1655" y="646"/>
                    <a:pt x="1655" y="627"/>
                  </a:cubicBezTo>
                  <a:cubicBezTo>
                    <a:pt x="1655" y="609"/>
                    <a:pt x="1670" y="595"/>
                    <a:pt x="1688" y="595"/>
                  </a:cubicBezTo>
                  <a:cubicBezTo>
                    <a:pt x="1706" y="595"/>
                    <a:pt x="1721" y="609"/>
                    <a:pt x="1721" y="627"/>
                  </a:cubicBezTo>
                  <a:moveTo>
                    <a:pt x="1622" y="554"/>
                  </a:moveTo>
                  <a:lnTo>
                    <a:pt x="1622" y="554"/>
                  </a:lnTo>
                  <a:cubicBezTo>
                    <a:pt x="1600" y="576"/>
                    <a:pt x="1589" y="609"/>
                    <a:pt x="1593" y="642"/>
                  </a:cubicBezTo>
                  <a:cubicBezTo>
                    <a:pt x="1512" y="682"/>
                    <a:pt x="1512" y="682"/>
                    <a:pt x="1512" y="682"/>
                  </a:cubicBezTo>
                  <a:cubicBezTo>
                    <a:pt x="1505" y="671"/>
                    <a:pt x="1498" y="664"/>
                    <a:pt x="1486" y="660"/>
                  </a:cubicBezTo>
                  <a:cubicBezTo>
                    <a:pt x="1552" y="422"/>
                    <a:pt x="1552" y="422"/>
                    <a:pt x="1552" y="422"/>
                  </a:cubicBezTo>
                  <a:cubicBezTo>
                    <a:pt x="1556" y="422"/>
                    <a:pt x="1560" y="422"/>
                    <a:pt x="1567" y="422"/>
                  </a:cubicBezTo>
                  <a:lnTo>
                    <a:pt x="1622" y="554"/>
                  </a:lnTo>
                  <a:moveTo>
                    <a:pt x="1215" y="67"/>
                  </a:moveTo>
                  <a:lnTo>
                    <a:pt x="1215" y="67"/>
                  </a:lnTo>
                  <a:cubicBezTo>
                    <a:pt x="1234" y="67"/>
                    <a:pt x="1252" y="81"/>
                    <a:pt x="1252" y="99"/>
                  </a:cubicBezTo>
                  <a:cubicBezTo>
                    <a:pt x="1252" y="118"/>
                    <a:pt x="1234" y="132"/>
                    <a:pt x="1215" y="132"/>
                  </a:cubicBezTo>
                  <a:cubicBezTo>
                    <a:pt x="1197" y="132"/>
                    <a:pt x="1182" y="118"/>
                    <a:pt x="1182" y="99"/>
                  </a:cubicBezTo>
                  <a:cubicBezTo>
                    <a:pt x="1182" y="81"/>
                    <a:pt x="1197" y="67"/>
                    <a:pt x="1215" y="67"/>
                  </a:cubicBezTo>
                  <a:moveTo>
                    <a:pt x="1138" y="158"/>
                  </a:moveTo>
                  <a:lnTo>
                    <a:pt x="1138" y="158"/>
                  </a:lnTo>
                  <a:cubicBezTo>
                    <a:pt x="1146" y="169"/>
                    <a:pt x="1153" y="176"/>
                    <a:pt x="1164" y="184"/>
                  </a:cubicBezTo>
                  <a:cubicBezTo>
                    <a:pt x="1120" y="378"/>
                    <a:pt x="1120" y="378"/>
                    <a:pt x="1120" y="378"/>
                  </a:cubicBezTo>
                  <a:cubicBezTo>
                    <a:pt x="1098" y="378"/>
                    <a:pt x="1072" y="385"/>
                    <a:pt x="1058" y="400"/>
                  </a:cubicBezTo>
                  <a:cubicBezTo>
                    <a:pt x="900" y="275"/>
                    <a:pt x="900" y="275"/>
                    <a:pt x="900" y="275"/>
                  </a:cubicBezTo>
                  <a:cubicBezTo>
                    <a:pt x="907" y="261"/>
                    <a:pt x="911" y="246"/>
                    <a:pt x="907" y="228"/>
                  </a:cubicBezTo>
                  <a:lnTo>
                    <a:pt x="1138" y="158"/>
                  </a:lnTo>
                  <a:moveTo>
                    <a:pt x="735" y="231"/>
                  </a:moveTo>
                  <a:lnTo>
                    <a:pt x="735" y="231"/>
                  </a:lnTo>
                  <a:cubicBezTo>
                    <a:pt x="735" y="202"/>
                    <a:pt x="760" y="176"/>
                    <a:pt x="790" y="176"/>
                  </a:cubicBezTo>
                  <a:cubicBezTo>
                    <a:pt x="823" y="176"/>
                    <a:pt x="845" y="202"/>
                    <a:pt x="845" y="231"/>
                  </a:cubicBezTo>
                  <a:cubicBezTo>
                    <a:pt x="845" y="261"/>
                    <a:pt x="823" y="287"/>
                    <a:pt x="790" y="287"/>
                  </a:cubicBezTo>
                  <a:cubicBezTo>
                    <a:pt x="760" y="287"/>
                    <a:pt x="735" y="261"/>
                    <a:pt x="735" y="231"/>
                  </a:cubicBezTo>
                  <a:moveTo>
                    <a:pt x="794" y="668"/>
                  </a:moveTo>
                  <a:lnTo>
                    <a:pt x="794" y="668"/>
                  </a:lnTo>
                  <a:cubicBezTo>
                    <a:pt x="812" y="668"/>
                    <a:pt x="826" y="682"/>
                    <a:pt x="826" y="701"/>
                  </a:cubicBezTo>
                  <a:cubicBezTo>
                    <a:pt x="826" y="719"/>
                    <a:pt x="812" y="737"/>
                    <a:pt x="794" y="737"/>
                  </a:cubicBezTo>
                  <a:cubicBezTo>
                    <a:pt x="775" y="737"/>
                    <a:pt x="760" y="719"/>
                    <a:pt x="760" y="701"/>
                  </a:cubicBezTo>
                  <a:cubicBezTo>
                    <a:pt x="760" y="682"/>
                    <a:pt x="775" y="668"/>
                    <a:pt x="794" y="668"/>
                  </a:cubicBezTo>
                  <a:moveTo>
                    <a:pt x="493" y="910"/>
                  </a:moveTo>
                  <a:lnTo>
                    <a:pt x="493" y="910"/>
                  </a:lnTo>
                  <a:cubicBezTo>
                    <a:pt x="731" y="774"/>
                    <a:pt x="731" y="774"/>
                    <a:pt x="731" y="774"/>
                  </a:cubicBezTo>
                  <a:cubicBezTo>
                    <a:pt x="768" y="803"/>
                    <a:pt x="819" y="803"/>
                    <a:pt x="856" y="774"/>
                  </a:cubicBezTo>
                  <a:cubicBezTo>
                    <a:pt x="1032" y="873"/>
                    <a:pt x="1032" y="873"/>
                    <a:pt x="1032" y="873"/>
                  </a:cubicBezTo>
                  <a:cubicBezTo>
                    <a:pt x="1021" y="921"/>
                    <a:pt x="1050" y="968"/>
                    <a:pt x="1094" y="983"/>
                  </a:cubicBezTo>
                  <a:cubicBezTo>
                    <a:pt x="1094" y="1185"/>
                    <a:pt x="1094" y="1185"/>
                    <a:pt x="1094" y="1185"/>
                  </a:cubicBezTo>
                  <a:cubicBezTo>
                    <a:pt x="1050" y="1199"/>
                    <a:pt x="1021" y="1247"/>
                    <a:pt x="1032" y="1295"/>
                  </a:cubicBezTo>
                  <a:cubicBezTo>
                    <a:pt x="859" y="1393"/>
                    <a:pt x="859" y="1393"/>
                    <a:pt x="859" y="1393"/>
                  </a:cubicBezTo>
                  <a:cubicBezTo>
                    <a:pt x="823" y="1361"/>
                    <a:pt x="768" y="1361"/>
                    <a:pt x="731" y="1393"/>
                  </a:cubicBezTo>
                  <a:cubicBezTo>
                    <a:pt x="493" y="1258"/>
                    <a:pt x="493" y="1258"/>
                    <a:pt x="493" y="1258"/>
                  </a:cubicBezTo>
                  <a:cubicBezTo>
                    <a:pt x="493" y="910"/>
                    <a:pt x="493" y="910"/>
                    <a:pt x="493" y="910"/>
                  </a:cubicBezTo>
                  <a:moveTo>
                    <a:pt x="823" y="1452"/>
                  </a:moveTo>
                  <a:lnTo>
                    <a:pt x="823" y="1452"/>
                  </a:lnTo>
                  <a:cubicBezTo>
                    <a:pt x="838" y="1474"/>
                    <a:pt x="819" y="1504"/>
                    <a:pt x="794" y="1504"/>
                  </a:cubicBezTo>
                  <a:cubicBezTo>
                    <a:pt x="775" y="1504"/>
                    <a:pt x="760" y="1489"/>
                    <a:pt x="760" y="1467"/>
                  </a:cubicBezTo>
                  <a:cubicBezTo>
                    <a:pt x="760" y="1434"/>
                    <a:pt x="804" y="1419"/>
                    <a:pt x="823" y="1452"/>
                  </a:cubicBezTo>
                  <a:moveTo>
                    <a:pt x="790" y="1933"/>
                  </a:moveTo>
                  <a:lnTo>
                    <a:pt x="790" y="1933"/>
                  </a:lnTo>
                  <a:cubicBezTo>
                    <a:pt x="771" y="1933"/>
                    <a:pt x="757" y="1914"/>
                    <a:pt x="757" y="1896"/>
                  </a:cubicBezTo>
                  <a:cubicBezTo>
                    <a:pt x="757" y="1877"/>
                    <a:pt x="771" y="1863"/>
                    <a:pt x="790" y="1863"/>
                  </a:cubicBezTo>
                  <a:cubicBezTo>
                    <a:pt x="808" y="1863"/>
                    <a:pt x="826" y="1877"/>
                    <a:pt x="826" y="1896"/>
                  </a:cubicBezTo>
                  <a:cubicBezTo>
                    <a:pt x="826" y="1914"/>
                    <a:pt x="808" y="1933"/>
                    <a:pt x="790" y="1933"/>
                  </a:cubicBezTo>
                  <a:moveTo>
                    <a:pt x="889" y="1892"/>
                  </a:moveTo>
                  <a:lnTo>
                    <a:pt x="889" y="1892"/>
                  </a:lnTo>
                  <a:cubicBezTo>
                    <a:pt x="889" y="1881"/>
                    <a:pt x="885" y="1866"/>
                    <a:pt x="878" y="1856"/>
                  </a:cubicBezTo>
                  <a:cubicBezTo>
                    <a:pt x="1021" y="1713"/>
                    <a:pt x="1021" y="1713"/>
                    <a:pt x="1021" y="1713"/>
                  </a:cubicBezTo>
                  <a:cubicBezTo>
                    <a:pt x="1043" y="1727"/>
                    <a:pt x="1072" y="1731"/>
                    <a:pt x="1098" y="1727"/>
                  </a:cubicBezTo>
                  <a:cubicBezTo>
                    <a:pt x="1204" y="1958"/>
                    <a:pt x="1204" y="1958"/>
                    <a:pt x="1204" y="1958"/>
                  </a:cubicBezTo>
                  <a:cubicBezTo>
                    <a:pt x="1197" y="1965"/>
                    <a:pt x="1190" y="1977"/>
                    <a:pt x="1182" y="1984"/>
                  </a:cubicBezTo>
                  <a:lnTo>
                    <a:pt x="889" y="1892"/>
                  </a:lnTo>
                  <a:moveTo>
                    <a:pt x="1281" y="2105"/>
                  </a:moveTo>
                  <a:lnTo>
                    <a:pt x="1281" y="2105"/>
                  </a:lnTo>
                  <a:cubicBezTo>
                    <a:pt x="1252" y="2105"/>
                    <a:pt x="1226" y="2079"/>
                    <a:pt x="1226" y="2050"/>
                  </a:cubicBezTo>
                  <a:cubicBezTo>
                    <a:pt x="1226" y="2021"/>
                    <a:pt x="1252" y="1995"/>
                    <a:pt x="1281" y="1995"/>
                  </a:cubicBezTo>
                  <a:cubicBezTo>
                    <a:pt x="1310" y="1995"/>
                    <a:pt x="1336" y="2021"/>
                    <a:pt x="1336" y="2050"/>
                  </a:cubicBezTo>
                  <a:cubicBezTo>
                    <a:pt x="1336" y="2079"/>
                    <a:pt x="1310" y="2105"/>
                    <a:pt x="1281" y="2105"/>
                  </a:cubicBezTo>
                  <a:moveTo>
                    <a:pt x="1648" y="1713"/>
                  </a:moveTo>
                  <a:lnTo>
                    <a:pt x="1648" y="1713"/>
                  </a:lnTo>
                  <a:cubicBezTo>
                    <a:pt x="1630" y="1713"/>
                    <a:pt x="1615" y="1694"/>
                    <a:pt x="1615" y="1676"/>
                  </a:cubicBezTo>
                  <a:cubicBezTo>
                    <a:pt x="1615" y="1657"/>
                    <a:pt x="1630" y="1643"/>
                    <a:pt x="1648" y="1643"/>
                  </a:cubicBezTo>
                  <a:cubicBezTo>
                    <a:pt x="1666" y="1643"/>
                    <a:pt x="1681" y="1657"/>
                    <a:pt x="1681" y="1676"/>
                  </a:cubicBezTo>
                  <a:cubicBezTo>
                    <a:pt x="1681" y="1694"/>
                    <a:pt x="1666" y="1713"/>
                    <a:pt x="1648" y="1713"/>
                  </a:cubicBezTo>
                  <a:moveTo>
                    <a:pt x="1644" y="1581"/>
                  </a:moveTo>
                  <a:lnTo>
                    <a:pt x="1644" y="1581"/>
                  </a:lnTo>
                  <a:cubicBezTo>
                    <a:pt x="1626" y="1581"/>
                    <a:pt x="1604" y="1588"/>
                    <a:pt x="1589" y="1599"/>
                  </a:cubicBezTo>
                  <a:cubicBezTo>
                    <a:pt x="1486" y="1529"/>
                    <a:pt x="1486" y="1529"/>
                    <a:pt x="1486" y="1529"/>
                  </a:cubicBezTo>
                  <a:cubicBezTo>
                    <a:pt x="1490" y="1518"/>
                    <a:pt x="1490" y="1504"/>
                    <a:pt x="1490" y="1493"/>
                  </a:cubicBezTo>
                  <a:cubicBezTo>
                    <a:pt x="1670" y="1405"/>
                    <a:pt x="1670" y="1405"/>
                    <a:pt x="1670" y="1405"/>
                  </a:cubicBezTo>
                  <a:cubicBezTo>
                    <a:pt x="1677" y="1416"/>
                    <a:pt x="1684" y="1419"/>
                    <a:pt x="1695" y="1427"/>
                  </a:cubicBezTo>
                  <a:lnTo>
                    <a:pt x="1644" y="1581"/>
                  </a:lnTo>
                  <a:moveTo>
                    <a:pt x="1758" y="1383"/>
                  </a:moveTo>
                  <a:lnTo>
                    <a:pt x="1758" y="1383"/>
                  </a:lnTo>
                  <a:cubicBezTo>
                    <a:pt x="1728" y="1383"/>
                    <a:pt x="1703" y="1357"/>
                    <a:pt x="1703" y="1328"/>
                  </a:cubicBezTo>
                  <a:cubicBezTo>
                    <a:pt x="1703" y="1298"/>
                    <a:pt x="1728" y="1273"/>
                    <a:pt x="1758" y="1273"/>
                  </a:cubicBezTo>
                  <a:cubicBezTo>
                    <a:pt x="1787" y="1273"/>
                    <a:pt x="1813" y="1298"/>
                    <a:pt x="1813" y="1328"/>
                  </a:cubicBezTo>
                  <a:cubicBezTo>
                    <a:pt x="1813" y="1357"/>
                    <a:pt x="1787" y="1383"/>
                    <a:pt x="1758" y="138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" name="Google Shape;372;p33"/>
            <p:cNvSpPr/>
            <p:nvPr/>
          </p:nvSpPr>
          <p:spPr>
            <a:xfrm>
              <a:off x="1647689" y="1563462"/>
              <a:ext cx="60351" cy="71976"/>
            </a:xfrm>
            <a:custGeom>
              <a:avLst/>
              <a:gdLst/>
              <a:ahLst/>
              <a:cxnLst/>
              <a:rect l="l" t="t" r="r" b="b"/>
              <a:pathLst>
                <a:path w="244" h="291" extrusionOk="0">
                  <a:moveTo>
                    <a:pt x="76" y="235"/>
                  </a:moveTo>
                  <a:lnTo>
                    <a:pt x="76" y="235"/>
                  </a:lnTo>
                  <a:cubicBezTo>
                    <a:pt x="168" y="235"/>
                    <a:pt x="168" y="235"/>
                    <a:pt x="168" y="235"/>
                  </a:cubicBezTo>
                  <a:cubicBezTo>
                    <a:pt x="182" y="272"/>
                    <a:pt x="182" y="272"/>
                    <a:pt x="182" y="272"/>
                  </a:cubicBezTo>
                  <a:cubicBezTo>
                    <a:pt x="190" y="287"/>
                    <a:pt x="208" y="294"/>
                    <a:pt x="223" y="290"/>
                  </a:cubicBezTo>
                  <a:cubicBezTo>
                    <a:pt x="241" y="283"/>
                    <a:pt x="249" y="265"/>
                    <a:pt x="241" y="246"/>
                  </a:cubicBezTo>
                  <a:cubicBezTo>
                    <a:pt x="135" y="-29"/>
                    <a:pt x="161" y="34"/>
                    <a:pt x="157" y="23"/>
                  </a:cubicBezTo>
                  <a:cubicBezTo>
                    <a:pt x="142" y="-7"/>
                    <a:pt x="98" y="-7"/>
                    <a:pt x="87" y="23"/>
                  </a:cubicBezTo>
                  <a:cubicBezTo>
                    <a:pt x="3" y="246"/>
                    <a:pt x="3" y="246"/>
                    <a:pt x="3" y="246"/>
                  </a:cubicBezTo>
                  <a:cubicBezTo>
                    <a:pt x="-5" y="265"/>
                    <a:pt x="6" y="287"/>
                    <a:pt x="25" y="290"/>
                  </a:cubicBezTo>
                  <a:cubicBezTo>
                    <a:pt x="39" y="294"/>
                    <a:pt x="58" y="283"/>
                    <a:pt x="61" y="268"/>
                  </a:cubicBezTo>
                  <a:lnTo>
                    <a:pt x="76" y="235"/>
                  </a:lnTo>
                  <a:moveTo>
                    <a:pt x="146" y="173"/>
                  </a:moveTo>
                  <a:lnTo>
                    <a:pt x="146" y="173"/>
                  </a:lnTo>
                  <a:cubicBezTo>
                    <a:pt x="98" y="173"/>
                    <a:pt x="98" y="173"/>
                    <a:pt x="98" y="173"/>
                  </a:cubicBezTo>
                  <a:cubicBezTo>
                    <a:pt x="124" y="111"/>
                    <a:pt x="124" y="111"/>
                    <a:pt x="124" y="111"/>
                  </a:cubicBezTo>
                  <a:lnTo>
                    <a:pt x="146" y="17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" name="Google Shape;373;p33"/>
            <p:cNvSpPr/>
            <p:nvPr/>
          </p:nvSpPr>
          <p:spPr>
            <a:xfrm>
              <a:off x="1726344" y="1562473"/>
              <a:ext cx="16324" cy="71976"/>
            </a:xfrm>
            <a:custGeom>
              <a:avLst/>
              <a:gdLst/>
              <a:ahLst/>
              <a:cxnLst/>
              <a:rect l="l" t="t" r="r" b="b"/>
              <a:pathLst>
                <a:path w="66" h="291" extrusionOk="0">
                  <a:moveTo>
                    <a:pt x="66" y="258"/>
                  </a:moveTo>
                  <a:lnTo>
                    <a:pt x="66" y="258"/>
                  </a:lnTo>
                  <a:cubicBezTo>
                    <a:pt x="66" y="34"/>
                    <a:pt x="66" y="34"/>
                    <a:pt x="66" y="34"/>
                  </a:cubicBezTo>
                  <a:cubicBezTo>
                    <a:pt x="66" y="16"/>
                    <a:pt x="51" y="5"/>
                    <a:pt x="37" y="1"/>
                  </a:cubicBezTo>
                  <a:cubicBezTo>
                    <a:pt x="19" y="-3"/>
                    <a:pt x="0" y="12"/>
                    <a:pt x="0" y="34"/>
                  </a:cubicBezTo>
                  <a:cubicBezTo>
                    <a:pt x="0" y="261"/>
                    <a:pt x="0" y="261"/>
                    <a:pt x="0" y="261"/>
                  </a:cubicBezTo>
                  <a:cubicBezTo>
                    <a:pt x="0" y="279"/>
                    <a:pt x="19" y="294"/>
                    <a:pt x="37" y="291"/>
                  </a:cubicBezTo>
                  <a:cubicBezTo>
                    <a:pt x="51" y="291"/>
                    <a:pt x="66" y="276"/>
                    <a:pt x="66" y="25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74" name="Google Shape;374;p33"/>
          <p:cNvGrpSpPr/>
          <p:nvPr/>
        </p:nvGrpSpPr>
        <p:grpSpPr>
          <a:xfrm>
            <a:off x="5066447" y="1998047"/>
            <a:ext cx="454726" cy="373579"/>
            <a:chOff x="5348405" y="1379688"/>
            <a:chExt cx="536233" cy="438782"/>
          </a:xfrm>
        </p:grpSpPr>
        <p:sp>
          <p:nvSpPr>
            <p:cNvPr id="375" name="Google Shape;375;p33"/>
            <p:cNvSpPr/>
            <p:nvPr/>
          </p:nvSpPr>
          <p:spPr>
            <a:xfrm>
              <a:off x="5673906" y="1607242"/>
              <a:ext cx="15335" cy="16324"/>
            </a:xfrm>
            <a:custGeom>
              <a:avLst/>
              <a:gdLst/>
              <a:ahLst/>
              <a:cxnLst/>
              <a:rect l="l" t="t" r="r" b="b"/>
              <a:pathLst>
                <a:path w="62" h="66" extrusionOk="0">
                  <a:moveTo>
                    <a:pt x="33" y="66"/>
                  </a:moveTo>
                  <a:lnTo>
                    <a:pt x="33" y="66"/>
                  </a:lnTo>
                  <a:cubicBezTo>
                    <a:pt x="33" y="66"/>
                    <a:pt x="62" y="66"/>
                    <a:pt x="62" y="29"/>
                  </a:cubicBezTo>
                  <a:cubicBezTo>
                    <a:pt x="62" y="14"/>
                    <a:pt x="48" y="0"/>
                    <a:pt x="33" y="0"/>
                  </a:cubicBezTo>
                  <a:cubicBezTo>
                    <a:pt x="-11" y="0"/>
                    <a:pt x="-11" y="66"/>
                    <a:pt x="33" y="6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" name="Google Shape;376;p33"/>
            <p:cNvSpPr/>
            <p:nvPr/>
          </p:nvSpPr>
          <p:spPr>
            <a:xfrm>
              <a:off x="5633836" y="1666109"/>
              <a:ext cx="16324" cy="16324"/>
            </a:xfrm>
            <a:custGeom>
              <a:avLst/>
              <a:gdLst/>
              <a:ahLst/>
              <a:cxnLst/>
              <a:rect l="l" t="t" r="r" b="b"/>
              <a:pathLst>
                <a:path w="66" h="66" extrusionOk="0">
                  <a:moveTo>
                    <a:pt x="37" y="0"/>
                  </a:moveTo>
                  <a:lnTo>
                    <a:pt x="37" y="0"/>
                  </a:lnTo>
                  <a:cubicBezTo>
                    <a:pt x="34" y="0"/>
                    <a:pt x="0" y="4"/>
                    <a:pt x="0" y="36"/>
                  </a:cubicBezTo>
                  <a:cubicBezTo>
                    <a:pt x="0" y="55"/>
                    <a:pt x="19" y="66"/>
                    <a:pt x="34" y="66"/>
                  </a:cubicBezTo>
                  <a:cubicBezTo>
                    <a:pt x="44" y="66"/>
                    <a:pt x="66" y="59"/>
                    <a:pt x="66" y="33"/>
                  </a:cubicBezTo>
                  <a:cubicBezTo>
                    <a:pt x="66" y="7"/>
                    <a:pt x="44" y="0"/>
                    <a:pt x="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" name="Google Shape;377;p33"/>
            <p:cNvSpPr/>
            <p:nvPr/>
          </p:nvSpPr>
          <p:spPr>
            <a:xfrm>
              <a:off x="5666485" y="1576324"/>
              <a:ext cx="15582" cy="16324"/>
            </a:xfrm>
            <a:custGeom>
              <a:avLst/>
              <a:gdLst/>
              <a:ahLst/>
              <a:cxnLst/>
              <a:rect l="l" t="t" r="r" b="b"/>
              <a:pathLst>
                <a:path w="63" h="66" extrusionOk="0">
                  <a:moveTo>
                    <a:pt x="34" y="66"/>
                  </a:moveTo>
                  <a:lnTo>
                    <a:pt x="34" y="66"/>
                  </a:lnTo>
                  <a:cubicBezTo>
                    <a:pt x="52" y="66"/>
                    <a:pt x="63" y="51"/>
                    <a:pt x="63" y="37"/>
                  </a:cubicBezTo>
                  <a:cubicBezTo>
                    <a:pt x="63" y="29"/>
                    <a:pt x="59" y="0"/>
                    <a:pt x="30" y="0"/>
                  </a:cubicBezTo>
                  <a:cubicBezTo>
                    <a:pt x="15" y="0"/>
                    <a:pt x="0" y="15"/>
                    <a:pt x="0" y="33"/>
                  </a:cubicBezTo>
                  <a:cubicBezTo>
                    <a:pt x="0" y="44"/>
                    <a:pt x="8" y="66"/>
                    <a:pt x="34" y="6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" name="Google Shape;378;p33"/>
            <p:cNvSpPr/>
            <p:nvPr/>
          </p:nvSpPr>
          <p:spPr>
            <a:xfrm>
              <a:off x="5568538" y="1554558"/>
              <a:ext cx="17314" cy="16324"/>
            </a:xfrm>
            <a:custGeom>
              <a:avLst/>
              <a:gdLst/>
              <a:ahLst/>
              <a:cxnLst/>
              <a:rect l="l" t="t" r="r" b="b"/>
              <a:pathLst>
                <a:path w="70" h="66" extrusionOk="0">
                  <a:moveTo>
                    <a:pt x="34" y="66"/>
                  </a:moveTo>
                  <a:lnTo>
                    <a:pt x="34" y="66"/>
                  </a:lnTo>
                  <a:cubicBezTo>
                    <a:pt x="44" y="66"/>
                    <a:pt x="70" y="59"/>
                    <a:pt x="70" y="33"/>
                  </a:cubicBezTo>
                  <a:cubicBezTo>
                    <a:pt x="70" y="15"/>
                    <a:pt x="55" y="0"/>
                    <a:pt x="37" y="0"/>
                  </a:cubicBezTo>
                  <a:cubicBezTo>
                    <a:pt x="22" y="0"/>
                    <a:pt x="0" y="15"/>
                    <a:pt x="0" y="37"/>
                  </a:cubicBezTo>
                  <a:cubicBezTo>
                    <a:pt x="0" y="51"/>
                    <a:pt x="15" y="66"/>
                    <a:pt x="34" y="6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" name="Google Shape;379;p33"/>
            <p:cNvSpPr/>
            <p:nvPr/>
          </p:nvSpPr>
          <p:spPr>
            <a:xfrm>
              <a:off x="5547762" y="1584486"/>
              <a:ext cx="15335" cy="17314"/>
            </a:xfrm>
            <a:custGeom>
              <a:avLst/>
              <a:gdLst/>
              <a:ahLst/>
              <a:cxnLst/>
              <a:rect l="l" t="t" r="r" b="b"/>
              <a:pathLst>
                <a:path w="62" h="70" extrusionOk="0">
                  <a:moveTo>
                    <a:pt x="62" y="33"/>
                  </a:moveTo>
                  <a:lnTo>
                    <a:pt x="62" y="33"/>
                  </a:lnTo>
                  <a:cubicBezTo>
                    <a:pt x="62" y="14"/>
                    <a:pt x="48" y="0"/>
                    <a:pt x="33" y="0"/>
                  </a:cubicBezTo>
                  <a:cubicBezTo>
                    <a:pt x="4" y="0"/>
                    <a:pt x="0" y="29"/>
                    <a:pt x="0" y="37"/>
                  </a:cubicBezTo>
                  <a:cubicBezTo>
                    <a:pt x="0" y="55"/>
                    <a:pt x="11" y="70"/>
                    <a:pt x="30" y="70"/>
                  </a:cubicBezTo>
                  <a:cubicBezTo>
                    <a:pt x="55" y="70"/>
                    <a:pt x="62" y="40"/>
                    <a:pt x="62" y="3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" name="Google Shape;380;p33"/>
            <p:cNvSpPr/>
            <p:nvPr/>
          </p:nvSpPr>
          <p:spPr>
            <a:xfrm>
              <a:off x="5564086" y="1654236"/>
              <a:ext cx="16324" cy="16324"/>
            </a:xfrm>
            <a:custGeom>
              <a:avLst/>
              <a:gdLst/>
              <a:ahLst/>
              <a:cxnLst/>
              <a:rect l="l" t="t" r="r" b="b"/>
              <a:pathLst>
                <a:path w="66" h="66" extrusionOk="0">
                  <a:moveTo>
                    <a:pt x="66" y="33"/>
                  </a:moveTo>
                  <a:lnTo>
                    <a:pt x="66" y="33"/>
                  </a:lnTo>
                  <a:cubicBezTo>
                    <a:pt x="66" y="15"/>
                    <a:pt x="48" y="0"/>
                    <a:pt x="29" y="0"/>
                  </a:cubicBezTo>
                  <a:cubicBezTo>
                    <a:pt x="15" y="0"/>
                    <a:pt x="0" y="11"/>
                    <a:pt x="0" y="30"/>
                  </a:cubicBezTo>
                  <a:cubicBezTo>
                    <a:pt x="0" y="55"/>
                    <a:pt x="22" y="66"/>
                    <a:pt x="33" y="66"/>
                  </a:cubicBezTo>
                  <a:cubicBezTo>
                    <a:pt x="52" y="66"/>
                    <a:pt x="66" y="52"/>
                    <a:pt x="66" y="3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" name="Google Shape;381;p33"/>
            <p:cNvSpPr/>
            <p:nvPr/>
          </p:nvSpPr>
          <p:spPr>
            <a:xfrm>
              <a:off x="5663023" y="1642364"/>
              <a:ext cx="16324" cy="16572"/>
            </a:xfrm>
            <a:custGeom>
              <a:avLst/>
              <a:gdLst/>
              <a:ahLst/>
              <a:cxnLst/>
              <a:rect l="l" t="t" r="r" b="b"/>
              <a:pathLst>
                <a:path w="66" h="67" extrusionOk="0">
                  <a:moveTo>
                    <a:pt x="0" y="37"/>
                  </a:moveTo>
                  <a:lnTo>
                    <a:pt x="0" y="37"/>
                  </a:lnTo>
                  <a:cubicBezTo>
                    <a:pt x="0" y="52"/>
                    <a:pt x="14" y="67"/>
                    <a:pt x="29" y="67"/>
                  </a:cubicBezTo>
                  <a:cubicBezTo>
                    <a:pt x="51" y="67"/>
                    <a:pt x="66" y="48"/>
                    <a:pt x="66" y="34"/>
                  </a:cubicBezTo>
                  <a:cubicBezTo>
                    <a:pt x="66" y="15"/>
                    <a:pt x="51" y="0"/>
                    <a:pt x="33" y="0"/>
                  </a:cubicBezTo>
                  <a:cubicBezTo>
                    <a:pt x="11" y="0"/>
                    <a:pt x="0" y="23"/>
                    <a:pt x="0" y="3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" name="Google Shape;382;p33"/>
            <p:cNvSpPr/>
            <p:nvPr/>
          </p:nvSpPr>
          <p:spPr>
            <a:xfrm>
              <a:off x="5596735" y="1670561"/>
              <a:ext cx="17314" cy="16324"/>
            </a:xfrm>
            <a:custGeom>
              <a:avLst/>
              <a:gdLst/>
              <a:ahLst/>
              <a:cxnLst/>
              <a:rect l="l" t="t" r="r" b="b"/>
              <a:pathLst>
                <a:path w="70" h="66" extrusionOk="0">
                  <a:moveTo>
                    <a:pt x="70" y="33"/>
                  </a:moveTo>
                  <a:lnTo>
                    <a:pt x="70" y="33"/>
                  </a:lnTo>
                  <a:cubicBezTo>
                    <a:pt x="70" y="8"/>
                    <a:pt x="44" y="0"/>
                    <a:pt x="33" y="0"/>
                  </a:cubicBezTo>
                  <a:cubicBezTo>
                    <a:pt x="15" y="0"/>
                    <a:pt x="0" y="15"/>
                    <a:pt x="0" y="33"/>
                  </a:cubicBezTo>
                  <a:cubicBezTo>
                    <a:pt x="0" y="59"/>
                    <a:pt x="26" y="66"/>
                    <a:pt x="37" y="66"/>
                  </a:cubicBezTo>
                  <a:cubicBezTo>
                    <a:pt x="40" y="66"/>
                    <a:pt x="70" y="62"/>
                    <a:pt x="70" y="3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" name="Google Shape;383;p33"/>
            <p:cNvSpPr/>
            <p:nvPr/>
          </p:nvSpPr>
          <p:spPr>
            <a:xfrm>
              <a:off x="5640267" y="1550106"/>
              <a:ext cx="16324" cy="16324"/>
            </a:xfrm>
            <a:custGeom>
              <a:avLst/>
              <a:gdLst/>
              <a:ahLst/>
              <a:cxnLst/>
              <a:rect l="l" t="t" r="r" b="b"/>
              <a:pathLst>
                <a:path w="66" h="66" extrusionOk="0">
                  <a:moveTo>
                    <a:pt x="0" y="33"/>
                  </a:moveTo>
                  <a:lnTo>
                    <a:pt x="0" y="33"/>
                  </a:lnTo>
                  <a:cubicBezTo>
                    <a:pt x="0" y="58"/>
                    <a:pt x="26" y="66"/>
                    <a:pt x="33" y="66"/>
                  </a:cubicBezTo>
                  <a:cubicBezTo>
                    <a:pt x="48" y="66"/>
                    <a:pt x="66" y="55"/>
                    <a:pt x="66" y="33"/>
                  </a:cubicBezTo>
                  <a:cubicBezTo>
                    <a:pt x="66" y="7"/>
                    <a:pt x="40" y="0"/>
                    <a:pt x="29" y="0"/>
                  </a:cubicBezTo>
                  <a:cubicBezTo>
                    <a:pt x="11" y="0"/>
                    <a:pt x="0" y="14"/>
                    <a:pt x="0" y="3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" name="Google Shape;384;p33"/>
            <p:cNvSpPr/>
            <p:nvPr/>
          </p:nvSpPr>
          <p:spPr>
            <a:xfrm>
              <a:off x="5545041" y="1621587"/>
              <a:ext cx="16324" cy="17314"/>
            </a:xfrm>
            <a:custGeom>
              <a:avLst/>
              <a:gdLst/>
              <a:ahLst/>
              <a:cxnLst/>
              <a:rect l="l" t="t" r="r" b="b"/>
              <a:pathLst>
                <a:path w="66" h="70" extrusionOk="0">
                  <a:moveTo>
                    <a:pt x="33" y="0"/>
                  </a:moveTo>
                  <a:lnTo>
                    <a:pt x="33" y="0"/>
                  </a:lnTo>
                  <a:cubicBezTo>
                    <a:pt x="15" y="0"/>
                    <a:pt x="0" y="15"/>
                    <a:pt x="0" y="33"/>
                  </a:cubicBezTo>
                  <a:cubicBezTo>
                    <a:pt x="0" y="44"/>
                    <a:pt x="7" y="70"/>
                    <a:pt x="33" y="70"/>
                  </a:cubicBezTo>
                  <a:cubicBezTo>
                    <a:pt x="51" y="70"/>
                    <a:pt x="66" y="52"/>
                    <a:pt x="66" y="37"/>
                  </a:cubicBezTo>
                  <a:cubicBezTo>
                    <a:pt x="66" y="30"/>
                    <a:pt x="62" y="0"/>
                    <a:pt x="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" name="Google Shape;385;p33"/>
            <p:cNvSpPr/>
            <p:nvPr/>
          </p:nvSpPr>
          <p:spPr>
            <a:xfrm>
              <a:off x="5603908" y="1541944"/>
              <a:ext cx="16572" cy="16324"/>
            </a:xfrm>
            <a:custGeom>
              <a:avLst/>
              <a:gdLst/>
              <a:ahLst/>
              <a:cxnLst/>
              <a:rect l="l" t="t" r="r" b="b"/>
              <a:pathLst>
                <a:path w="67" h="66" extrusionOk="0">
                  <a:moveTo>
                    <a:pt x="30" y="66"/>
                  </a:moveTo>
                  <a:lnTo>
                    <a:pt x="30" y="66"/>
                  </a:lnTo>
                  <a:cubicBezTo>
                    <a:pt x="48" y="66"/>
                    <a:pt x="67" y="55"/>
                    <a:pt x="67" y="33"/>
                  </a:cubicBezTo>
                  <a:cubicBezTo>
                    <a:pt x="67" y="14"/>
                    <a:pt x="52" y="0"/>
                    <a:pt x="37" y="0"/>
                  </a:cubicBezTo>
                  <a:cubicBezTo>
                    <a:pt x="19" y="0"/>
                    <a:pt x="0" y="7"/>
                    <a:pt x="0" y="33"/>
                  </a:cubicBezTo>
                  <a:cubicBezTo>
                    <a:pt x="0" y="51"/>
                    <a:pt x="15" y="66"/>
                    <a:pt x="30" y="6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" name="Google Shape;386;p33"/>
            <p:cNvSpPr/>
            <p:nvPr/>
          </p:nvSpPr>
          <p:spPr>
            <a:xfrm>
              <a:off x="5511650" y="1509295"/>
              <a:ext cx="210239" cy="211228"/>
            </a:xfrm>
            <a:custGeom>
              <a:avLst/>
              <a:gdLst/>
              <a:ahLst/>
              <a:cxnLst/>
              <a:rect l="l" t="t" r="r" b="b"/>
              <a:pathLst>
                <a:path w="850" h="854" extrusionOk="0">
                  <a:moveTo>
                    <a:pt x="425" y="0"/>
                  </a:moveTo>
                  <a:lnTo>
                    <a:pt x="425" y="0"/>
                  </a:lnTo>
                  <a:cubicBezTo>
                    <a:pt x="190" y="0"/>
                    <a:pt x="0" y="190"/>
                    <a:pt x="0" y="425"/>
                  </a:cubicBezTo>
                  <a:cubicBezTo>
                    <a:pt x="0" y="663"/>
                    <a:pt x="190" y="854"/>
                    <a:pt x="425" y="854"/>
                  </a:cubicBezTo>
                  <a:cubicBezTo>
                    <a:pt x="660" y="854"/>
                    <a:pt x="850" y="663"/>
                    <a:pt x="850" y="425"/>
                  </a:cubicBezTo>
                  <a:cubicBezTo>
                    <a:pt x="850" y="190"/>
                    <a:pt x="660" y="0"/>
                    <a:pt x="425" y="0"/>
                  </a:cubicBezTo>
                  <a:moveTo>
                    <a:pt x="425" y="788"/>
                  </a:moveTo>
                  <a:lnTo>
                    <a:pt x="425" y="788"/>
                  </a:lnTo>
                  <a:cubicBezTo>
                    <a:pt x="223" y="788"/>
                    <a:pt x="62" y="626"/>
                    <a:pt x="62" y="425"/>
                  </a:cubicBezTo>
                  <a:cubicBezTo>
                    <a:pt x="62" y="227"/>
                    <a:pt x="223" y="66"/>
                    <a:pt x="425" y="66"/>
                  </a:cubicBezTo>
                  <a:cubicBezTo>
                    <a:pt x="623" y="66"/>
                    <a:pt x="788" y="227"/>
                    <a:pt x="788" y="425"/>
                  </a:cubicBezTo>
                  <a:cubicBezTo>
                    <a:pt x="788" y="626"/>
                    <a:pt x="623" y="788"/>
                    <a:pt x="425" y="78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" name="Google Shape;387;p33"/>
            <p:cNvSpPr/>
            <p:nvPr/>
          </p:nvSpPr>
          <p:spPr>
            <a:xfrm>
              <a:off x="5576453" y="1574593"/>
              <a:ext cx="80386" cy="80633"/>
            </a:xfrm>
            <a:custGeom>
              <a:avLst/>
              <a:gdLst/>
              <a:ahLst/>
              <a:cxnLst/>
              <a:rect l="l" t="t" r="r" b="b"/>
              <a:pathLst>
                <a:path w="325" h="326" extrusionOk="0">
                  <a:moveTo>
                    <a:pt x="298" y="146"/>
                  </a:moveTo>
                  <a:lnTo>
                    <a:pt x="298" y="146"/>
                  </a:lnTo>
                  <a:cubicBezTo>
                    <a:pt x="280" y="142"/>
                    <a:pt x="266" y="157"/>
                    <a:pt x="262" y="172"/>
                  </a:cubicBezTo>
                  <a:cubicBezTo>
                    <a:pt x="258" y="209"/>
                    <a:pt x="236" y="238"/>
                    <a:pt x="207" y="253"/>
                  </a:cubicBezTo>
                  <a:cubicBezTo>
                    <a:pt x="155" y="274"/>
                    <a:pt x="97" y="256"/>
                    <a:pt x="71" y="205"/>
                  </a:cubicBezTo>
                  <a:cubicBezTo>
                    <a:pt x="49" y="154"/>
                    <a:pt x="71" y="95"/>
                    <a:pt x="119" y="73"/>
                  </a:cubicBezTo>
                  <a:cubicBezTo>
                    <a:pt x="152" y="58"/>
                    <a:pt x="188" y="58"/>
                    <a:pt x="218" y="80"/>
                  </a:cubicBezTo>
                  <a:cubicBezTo>
                    <a:pt x="232" y="88"/>
                    <a:pt x="251" y="84"/>
                    <a:pt x="262" y="69"/>
                  </a:cubicBezTo>
                  <a:cubicBezTo>
                    <a:pt x="269" y="54"/>
                    <a:pt x="266" y="36"/>
                    <a:pt x="251" y="25"/>
                  </a:cubicBezTo>
                  <a:cubicBezTo>
                    <a:pt x="203" y="-4"/>
                    <a:pt x="144" y="-8"/>
                    <a:pt x="93" y="14"/>
                  </a:cubicBezTo>
                  <a:cubicBezTo>
                    <a:pt x="12" y="54"/>
                    <a:pt x="-24" y="150"/>
                    <a:pt x="16" y="230"/>
                  </a:cubicBezTo>
                  <a:cubicBezTo>
                    <a:pt x="53" y="315"/>
                    <a:pt x="152" y="348"/>
                    <a:pt x="232" y="311"/>
                  </a:cubicBezTo>
                  <a:cubicBezTo>
                    <a:pt x="284" y="286"/>
                    <a:pt x="317" y="238"/>
                    <a:pt x="324" y="179"/>
                  </a:cubicBezTo>
                  <a:cubicBezTo>
                    <a:pt x="328" y="165"/>
                    <a:pt x="313" y="146"/>
                    <a:pt x="298" y="14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" name="Google Shape;388;p33"/>
            <p:cNvSpPr/>
            <p:nvPr/>
          </p:nvSpPr>
          <p:spPr>
            <a:xfrm>
              <a:off x="5381054" y="1769497"/>
              <a:ext cx="64556" cy="16324"/>
            </a:xfrm>
            <a:custGeom>
              <a:avLst/>
              <a:gdLst/>
              <a:ahLst/>
              <a:cxnLst/>
              <a:rect l="l" t="t" r="r" b="b"/>
              <a:pathLst>
                <a:path w="261" h="66" extrusionOk="0">
                  <a:moveTo>
                    <a:pt x="230" y="0"/>
                  </a:moveTo>
                  <a:lnTo>
                    <a:pt x="230" y="0"/>
                  </a:lnTo>
                  <a:cubicBezTo>
                    <a:pt x="32" y="0"/>
                    <a:pt x="32" y="0"/>
                    <a:pt x="32" y="0"/>
                  </a:cubicBezTo>
                  <a:cubicBezTo>
                    <a:pt x="18" y="0"/>
                    <a:pt x="3" y="14"/>
                    <a:pt x="0" y="29"/>
                  </a:cubicBezTo>
                  <a:cubicBezTo>
                    <a:pt x="0" y="47"/>
                    <a:pt x="14" y="66"/>
                    <a:pt x="32" y="66"/>
                  </a:cubicBezTo>
                  <a:cubicBezTo>
                    <a:pt x="230" y="66"/>
                    <a:pt x="230" y="66"/>
                    <a:pt x="230" y="66"/>
                  </a:cubicBezTo>
                  <a:cubicBezTo>
                    <a:pt x="245" y="66"/>
                    <a:pt x="260" y="55"/>
                    <a:pt x="260" y="37"/>
                  </a:cubicBezTo>
                  <a:cubicBezTo>
                    <a:pt x="264" y="18"/>
                    <a:pt x="249" y="0"/>
                    <a:pt x="2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" name="Google Shape;389;p33"/>
            <p:cNvSpPr/>
            <p:nvPr/>
          </p:nvSpPr>
          <p:spPr>
            <a:xfrm>
              <a:off x="5403562" y="1802146"/>
              <a:ext cx="42048" cy="16324"/>
            </a:xfrm>
            <a:custGeom>
              <a:avLst/>
              <a:gdLst/>
              <a:ahLst/>
              <a:cxnLst/>
              <a:rect l="l" t="t" r="r" b="b"/>
              <a:pathLst>
                <a:path w="170" h="66" extrusionOk="0">
                  <a:moveTo>
                    <a:pt x="139" y="0"/>
                  </a:moveTo>
                  <a:lnTo>
                    <a:pt x="139" y="0"/>
                  </a:lnTo>
                  <a:cubicBezTo>
                    <a:pt x="33" y="0"/>
                    <a:pt x="33" y="0"/>
                    <a:pt x="33" y="0"/>
                  </a:cubicBezTo>
                  <a:cubicBezTo>
                    <a:pt x="18" y="0"/>
                    <a:pt x="4" y="11"/>
                    <a:pt x="0" y="29"/>
                  </a:cubicBezTo>
                  <a:cubicBezTo>
                    <a:pt x="0" y="47"/>
                    <a:pt x="15" y="66"/>
                    <a:pt x="33" y="66"/>
                  </a:cubicBezTo>
                  <a:cubicBezTo>
                    <a:pt x="139" y="66"/>
                    <a:pt x="139" y="66"/>
                    <a:pt x="139" y="66"/>
                  </a:cubicBezTo>
                  <a:cubicBezTo>
                    <a:pt x="154" y="66"/>
                    <a:pt x="169" y="51"/>
                    <a:pt x="169" y="37"/>
                  </a:cubicBezTo>
                  <a:cubicBezTo>
                    <a:pt x="173" y="18"/>
                    <a:pt x="158" y="0"/>
                    <a:pt x="1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" name="Google Shape;390;p33"/>
            <p:cNvSpPr/>
            <p:nvPr/>
          </p:nvSpPr>
          <p:spPr>
            <a:xfrm>
              <a:off x="5348405" y="1395765"/>
              <a:ext cx="48231" cy="48479"/>
            </a:xfrm>
            <a:custGeom>
              <a:avLst/>
              <a:gdLst/>
              <a:ahLst/>
              <a:cxnLst/>
              <a:rect l="l" t="t" r="r" b="b"/>
              <a:pathLst>
                <a:path w="195" h="196" extrusionOk="0">
                  <a:moveTo>
                    <a:pt x="32" y="129"/>
                  </a:moveTo>
                  <a:lnTo>
                    <a:pt x="32" y="129"/>
                  </a:lnTo>
                  <a:cubicBezTo>
                    <a:pt x="65" y="129"/>
                    <a:pt x="65" y="129"/>
                    <a:pt x="65" y="129"/>
                  </a:cubicBezTo>
                  <a:cubicBezTo>
                    <a:pt x="65" y="162"/>
                    <a:pt x="65" y="162"/>
                    <a:pt x="65" y="162"/>
                  </a:cubicBezTo>
                  <a:cubicBezTo>
                    <a:pt x="65" y="180"/>
                    <a:pt x="76" y="191"/>
                    <a:pt x="95" y="195"/>
                  </a:cubicBezTo>
                  <a:cubicBezTo>
                    <a:pt x="113" y="199"/>
                    <a:pt x="128" y="184"/>
                    <a:pt x="128" y="162"/>
                  </a:cubicBezTo>
                  <a:cubicBezTo>
                    <a:pt x="128" y="129"/>
                    <a:pt x="128" y="129"/>
                    <a:pt x="128" y="129"/>
                  </a:cubicBezTo>
                  <a:cubicBezTo>
                    <a:pt x="161" y="129"/>
                    <a:pt x="161" y="129"/>
                    <a:pt x="161" y="129"/>
                  </a:cubicBezTo>
                  <a:cubicBezTo>
                    <a:pt x="179" y="129"/>
                    <a:pt x="194" y="118"/>
                    <a:pt x="194" y="103"/>
                  </a:cubicBezTo>
                  <a:cubicBezTo>
                    <a:pt x="197" y="81"/>
                    <a:pt x="183" y="67"/>
                    <a:pt x="164" y="67"/>
                  </a:cubicBezTo>
                  <a:cubicBezTo>
                    <a:pt x="128" y="67"/>
                    <a:pt x="128" y="67"/>
                    <a:pt x="128" y="67"/>
                  </a:cubicBezTo>
                  <a:cubicBezTo>
                    <a:pt x="128" y="33"/>
                    <a:pt x="128" y="33"/>
                    <a:pt x="128" y="33"/>
                  </a:cubicBezTo>
                  <a:cubicBezTo>
                    <a:pt x="128" y="15"/>
                    <a:pt x="117" y="4"/>
                    <a:pt x="102" y="0"/>
                  </a:cubicBezTo>
                  <a:cubicBezTo>
                    <a:pt x="84" y="-3"/>
                    <a:pt x="65" y="11"/>
                    <a:pt x="65" y="33"/>
                  </a:cubicBezTo>
                  <a:cubicBezTo>
                    <a:pt x="65" y="67"/>
                    <a:pt x="65" y="67"/>
                    <a:pt x="65" y="67"/>
                  </a:cubicBezTo>
                  <a:cubicBezTo>
                    <a:pt x="32" y="67"/>
                    <a:pt x="32" y="67"/>
                    <a:pt x="32" y="67"/>
                  </a:cubicBezTo>
                  <a:cubicBezTo>
                    <a:pt x="14" y="67"/>
                    <a:pt x="0" y="81"/>
                    <a:pt x="0" y="103"/>
                  </a:cubicBezTo>
                  <a:cubicBezTo>
                    <a:pt x="3" y="118"/>
                    <a:pt x="18" y="129"/>
                    <a:pt x="32" y="12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0000" tIns="25550" rIns="90000" bIns="2555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" name="Google Shape;391;p33"/>
            <p:cNvSpPr/>
            <p:nvPr/>
          </p:nvSpPr>
          <p:spPr>
            <a:xfrm>
              <a:off x="5349147" y="1412337"/>
              <a:ext cx="535491" cy="389808"/>
            </a:xfrm>
            <a:custGeom>
              <a:avLst/>
              <a:gdLst/>
              <a:ahLst/>
              <a:cxnLst/>
              <a:rect l="l" t="t" r="r" b="b"/>
              <a:pathLst>
                <a:path w="2165" h="1576" extrusionOk="0">
                  <a:moveTo>
                    <a:pt x="2068" y="1382"/>
                  </a:moveTo>
                  <a:lnTo>
                    <a:pt x="2068" y="1382"/>
                  </a:lnTo>
                  <a:cubicBezTo>
                    <a:pt x="2024" y="1382"/>
                    <a:pt x="1987" y="1407"/>
                    <a:pt x="1977" y="1444"/>
                  </a:cubicBezTo>
                  <a:cubicBezTo>
                    <a:pt x="1866" y="1444"/>
                    <a:pt x="1866" y="1444"/>
                    <a:pt x="1866" y="1444"/>
                  </a:cubicBezTo>
                  <a:cubicBezTo>
                    <a:pt x="1797" y="1140"/>
                    <a:pt x="1797" y="1140"/>
                    <a:pt x="1797" y="1140"/>
                  </a:cubicBezTo>
                  <a:cubicBezTo>
                    <a:pt x="1848" y="1106"/>
                    <a:pt x="1892" y="1074"/>
                    <a:pt x="1933" y="1044"/>
                  </a:cubicBezTo>
                  <a:cubicBezTo>
                    <a:pt x="1947" y="1033"/>
                    <a:pt x="1951" y="1018"/>
                    <a:pt x="1943" y="1004"/>
                  </a:cubicBezTo>
                  <a:cubicBezTo>
                    <a:pt x="1936" y="986"/>
                    <a:pt x="1910" y="978"/>
                    <a:pt x="1896" y="993"/>
                  </a:cubicBezTo>
                  <a:cubicBezTo>
                    <a:pt x="1863" y="1018"/>
                    <a:pt x="1822" y="1044"/>
                    <a:pt x="1782" y="1074"/>
                  </a:cubicBezTo>
                  <a:cubicBezTo>
                    <a:pt x="1771" y="1011"/>
                    <a:pt x="1771" y="1011"/>
                    <a:pt x="1771" y="1011"/>
                  </a:cubicBezTo>
                  <a:cubicBezTo>
                    <a:pt x="1767" y="993"/>
                    <a:pt x="1749" y="982"/>
                    <a:pt x="1731" y="986"/>
                  </a:cubicBezTo>
                  <a:cubicBezTo>
                    <a:pt x="1716" y="989"/>
                    <a:pt x="1705" y="1008"/>
                    <a:pt x="1709" y="1022"/>
                  </a:cubicBezTo>
                  <a:cubicBezTo>
                    <a:pt x="1727" y="1110"/>
                    <a:pt x="1727" y="1110"/>
                    <a:pt x="1727" y="1110"/>
                  </a:cubicBezTo>
                  <a:cubicBezTo>
                    <a:pt x="1639" y="1162"/>
                    <a:pt x="1540" y="1213"/>
                    <a:pt x="1434" y="1250"/>
                  </a:cubicBezTo>
                  <a:cubicBezTo>
                    <a:pt x="1705" y="1026"/>
                    <a:pt x="1705" y="615"/>
                    <a:pt x="1437" y="392"/>
                  </a:cubicBezTo>
                  <a:cubicBezTo>
                    <a:pt x="1547" y="428"/>
                    <a:pt x="1650" y="483"/>
                    <a:pt x="1734" y="538"/>
                  </a:cubicBezTo>
                  <a:cubicBezTo>
                    <a:pt x="1709" y="681"/>
                    <a:pt x="1709" y="681"/>
                    <a:pt x="1709" y="681"/>
                  </a:cubicBezTo>
                  <a:cubicBezTo>
                    <a:pt x="1705" y="696"/>
                    <a:pt x="1713" y="710"/>
                    <a:pt x="1727" y="718"/>
                  </a:cubicBezTo>
                  <a:cubicBezTo>
                    <a:pt x="1745" y="725"/>
                    <a:pt x="1767" y="714"/>
                    <a:pt x="1771" y="696"/>
                  </a:cubicBezTo>
                  <a:cubicBezTo>
                    <a:pt x="1793" y="575"/>
                    <a:pt x="1793" y="575"/>
                    <a:pt x="1793" y="575"/>
                  </a:cubicBezTo>
                  <a:cubicBezTo>
                    <a:pt x="1903" y="648"/>
                    <a:pt x="2009" y="740"/>
                    <a:pt x="2090" y="821"/>
                  </a:cubicBezTo>
                  <a:cubicBezTo>
                    <a:pt x="2072" y="839"/>
                    <a:pt x="2042" y="868"/>
                    <a:pt x="2002" y="905"/>
                  </a:cubicBezTo>
                  <a:cubicBezTo>
                    <a:pt x="1987" y="916"/>
                    <a:pt x="1987" y="934"/>
                    <a:pt x="1995" y="945"/>
                  </a:cubicBezTo>
                  <a:cubicBezTo>
                    <a:pt x="2006" y="964"/>
                    <a:pt x="2028" y="964"/>
                    <a:pt x="2042" y="953"/>
                  </a:cubicBezTo>
                  <a:cubicBezTo>
                    <a:pt x="2116" y="886"/>
                    <a:pt x="2156" y="842"/>
                    <a:pt x="2156" y="842"/>
                  </a:cubicBezTo>
                  <a:cubicBezTo>
                    <a:pt x="2167" y="828"/>
                    <a:pt x="2167" y="810"/>
                    <a:pt x="2156" y="798"/>
                  </a:cubicBezTo>
                  <a:cubicBezTo>
                    <a:pt x="2086" y="722"/>
                    <a:pt x="1947" y="601"/>
                    <a:pt x="1808" y="505"/>
                  </a:cubicBezTo>
                  <a:cubicBezTo>
                    <a:pt x="1870" y="194"/>
                    <a:pt x="1870" y="194"/>
                    <a:pt x="1870" y="194"/>
                  </a:cubicBezTo>
                  <a:cubicBezTo>
                    <a:pt x="2064" y="194"/>
                    <a:pt x="2064" y="194"/>
                    <a:pt x="2064" y="194"/>
                  </a:cubicBezTo>
                  <a:cubicBezTo>
                    <a:pt x="2083" y="194"/>
                    <a:pt x="2097" y="183"/>
                    <a:pt x="2097" y="164"/>
                  </a:cubicBezTo>
                  <a:cubicBezTo>
                    <a:pt x="2101" y="146"/>
                    <a:pt x="2086" y="132"/>
                    <a:pt x="2068" y="132"/>
                  </a:cubicBezTo>
                  <a:cubicBezTo>
                    <a:pt x="1848" y="132"/>
                    <a:pt x="1848" y="132"/>
                    <a:pt x="1848" y="132"/>
                  </a:cubicBezTo>
                  <a:cubicBezTo>
                    <a:pt x="1830" y="132"/>
                    <a:pt x="1819" y="142"/>
                    <a:pt x="1815" y="157"/>
                  </a:cubicBezTo>
                  <a:cubicBezTo>
                    <a:pt x="1753" y="472"/>
                    <a:pt x="1753" y="472"/>
                    <a:pt x="1753" y="472"/>
                  </a:cubicBezTo>
                  <a:cubicBezTo>
                    <a:pt x="1305" y="201"/>
                    <a:pt x="884" y="194"/>
                    <a:pt x="433" y="458"/>
                  </a:cubicBezTo>
                  <a:cubicBezTo>
                    <a:pt x="393" y="29"/>
                    <a:pt x="393" y="29"/>
                    <a:pt x="393" y="29"/>
                  </a:cubicBezTo>
                  <a:cubicBezTo>
                    <a:pt x="393" y="10"/>
                    <a:pt x="378" y="0"/>
                    <a:pt x="363" y="0"/>
                  </a:cubicBezTo>
                  <a:cubicBezTo>
                    <a:pt x="279" y="0"/>
                    <a:pt x="279" y="0"/>
                    <a:pt x="279" y="0"/>
                  </a:cubicBezTo>
                  <a:cubicBezTo>
                    <a:pt x="264" y="0"/>
                    <a:pt x="249" y="10"/>
                    <a:pt x="246" y="25"/>
                  </a:cubicBezTo>
                  <a:cubicBezTo>
                    <a:pt x="246" y="47"/>
                    <a:pt x="261" y="62"/>
                    <a:pt x="279" y="62"/>
                  </a:cubicBezTo>
                  <a:cubicBezTo>
                    <a:pt x="337" y="62"/>
                    <a:pt x="337" y="62"/>
                    <a:pt x="337" y="62"/>
                  </a:cubicBezTo>
                  <a:cubicBezTo>
                    <a:pt x="374" y="494"/>
                    <a:pt x="374" y="494"/>
                    <a:pt x="374" y="494"/>
                  </a:cubicBezTo>
                  <a:cubicBezTo>
                    <a:pt x="319" y="527"/>
                    <a:pt x="264" y="571"/>
                    <a:pt x="205" y="615"/>
                  </a:cubicBezTo>
                  <a:cubicBezTo>
                    <a:pt x="194" y="626"/>
                    <a:pt x="191" y="641"/>
                    <a:pt x="194" y="656"/>
                  </a:cubicBezTo>
                  <a:cubicBezTo>
                    <a:pt x="205" y="674"/>
                    <a:pt x="227" y="678"/>
                    <a:pt x="246" y="667"/>
                  </a:cubicBezTo>
                  <a:cubicBezTo>
                    <a:pt x="290" y="630"/>
                    <a:pt x="337" y="597"/>
                    <a:pt x="381" y="564"/>
                  </a:cubicBezTo>
                  <a:cubicBezTo>
                    <a:pt x="393" y="692"/>
                    <a:pt x="393" y="692"/>
                    <a:pt x="393" y="692"/>
                  </a:cubicBezTo>
                  <a:cubicBezTo>
                    <a:pt x="396" y="707"/>
                    <a:pt x="407" y="722"/>
                    <a:pt x="425" y="722"/>
                  </a:cubicBezTo>
                  <a:lnTo>
                    <a:pt x="429" y="722"/>
                  </a:lnTo>
                  <a:cubicBezTo>
                    <a:pt x="444" y="718"/>
                    <a:pt x="458" y="703"/>
                    <a:pt x="455" y="685"/>
                  </a:cubicBezTo>
                  <a:cubicBezTo>
                    <a:pt x="440" y="527"/>
                    <a:pt x="440" y="527"/>
                    <a:pt x="440" y="527"/>
                  </a:cubicBezTo>
                  <a:cubicBezTo>
                    <a:pt x="543" y="465"/>
                    <a:pt x="642" y="421"/>
                    <a:pt x="730" y="388"/>
                  </a:cubicBezTo>
                  <a:cubicBezTo>
                    <a:pt x="458" y="612"/>
                    <a:pt x="458" y="1026"/>
                    <a:pt x="726" y="1250"/>
                  </a:cubicBezTo>
                  <a:cubicBezTo>
                    <a:pt x="620" y="1213"/>
                    <a:pt x="521" y="1162"/>
                    <a:pt x="437" y="1110"/>
                  </a:cubicBezTo>
                  <a:cubicBezTo>
                    <a:pt x="455" y="1026"/>
                    <a:pt x="455" y="1026"/>
                    <a:pt x="455" y="1026"/>
                  </a:cubicBezTo>
                  <a:cubicBezTo>
                    <a:pt x="458" y="1011"/>
                    <a:pt x="451" y="993"/>
                    <a:pt x="437" y="989"/>
                  </a:cubicBezTo>
                  <a:cubicBezTo>
                    <a:pt x="418" y="978"/>
                    <a:pt x="396" y="989"/>
                    <a:pt x="393" y="1011"/>
                  </a:cubicBezTo>
                  <a:cubicBezTo>
                    <a:pt x="381" y="1074"/>
                    <a:pt x="381" y="1074"/>
                    <a:pt x="381" y="1074"/>
                  </a:cubicBezTo>
                  <a:cubicBezTo>
                    <a:pt x="268" y="997"/>
                    <a:pt x="158" y="905"/>
                    <a:pt x="73" y="821"/>
                  </a:cubicBezTo>
                  <a:cubicBezTo>
                    <a:pt x="88" y="806"/>
                    <a:pt x="110" y="784"/>
                    <a:pt x="139" y="754"/>
                  </a:cubicBezTo>
                  <a:cubicBezTo>
                    <a:pt x="150" y="744"/>
                    <a:pt x="154" y="729"/>
                    <a:pt x="147" y="714"/>
                  </a:cubicBezTo>
                  <a:cubicBezTo>
                    <a:pt x="136" y="696"/>
                    <a:pt x="114" y="696"/>
                    <a:pt x="99" y="707"/>
                  </a:cubicBezTo>
                  <a:cubicBezTo>
                    <a:pt x="41" y="762"/>
                    <a:pt x="7" y="798"/>
                    <a:pt x="7" y="798"/>
                  </a:cubicBezTo>
                  <a:cubicBezTo>
                    <a:pt x="-3" y="810"/>
                    <a:pt x="-3" y="828"/>
                    <a:pt x="7" y="842"/>
                  </a:cubicBezTo>
                  <a:cubicBezTo>
                    <a:pt x="11" y="846"/>
                    <a:pt x="129" y="978"/>
                    <a:pt x="319" y="1110"/>
                  </a:cubicBezTo>
                  <a:cubicBezTo>
                    <a:pt x="334" y="1118"/>
                    <a:pt x="349" y="1129"/>
                    <a:pt x="367" y="1140"/>
                  </a:cubicBezTo>
                  <a:cubicBezTo>
                    <a:pt x="326" y="1316"/>
                    <a:pt x="326" y="1316"/>
                    <a:pt x="326" y="1316"/>
                  </a:cubicBezTo>
                  <a:cubicBezTo>
                    <a:pt x="161" y="1316"/>
                    <a:pt x="161" y="1316"/>
                    <a:pt x="161" y="1316"/>
                  </a:cubicBezTo>
                  <a:cubicBezTo>
                    <a:pt x="147" y="1316"/>
                    <a:pt x="132" y="1326"/>
                    <a:pt x="129" y="1341"/>
                  </a:cubicBezTo>
                  <a:cubicBezTo>
                    <a:pt x="129" y="1360"/>
                    <a:pt x="143" y="1378"/>
                    <a:pt x="161" y="1378"/>
                  </a:cubicBezTo>
                  <a:cubicBezTo>
                    <a:pt x="352" y="1378"/>
                    <a:pt x="352" y="1378"/>
                    <a:pt x="352" y="1378"/>
                  </a:cubicBezTo>
                  <a:cubicBezTo>
                    <a:pt x="370" y="1378"/>
                    <a:pt x="381" y="1367"/>
                    <a:pt x="385" y="1352"/>
                  </a:cubicBezTo>
                  <a:cubicBezTo>
                    <a:pt x="425" y="1176"/>
                    <a:pt x="425" y="1176"/>
                    <a:pt x="425" y="1176"/>
                  </a:cubicBezTo>
                  <a:cubicBezTo>
                    <a:pt x="865" y="1440"/>
                    <a:pt x="1283" y="1451"/>
                    <a:pt x="1742" y="1176"/>
                  </a:cubicBezTo>
                  <a:cubicBezTo>
                    <a:pt x="1811" y="1484"/>
                    <a:pt x="1811" y="1484"/>
                    <a:pt x="1811" y="1484"/>
                  </a:cubicBezTo>
                  <a:cubicBezTo>
                    <a:pt x="1815" y="1499"/>
                    <a:pt x="1826" y="1510"/>
                    <a:pt x="1841" y="1510"/>
                  </a:cubicBezTo>
                  <a:cubicBezTo>
                    <a:pt x="1977" y="1510"/>
                    <a:pt x="1977" y="1510"/>
                    <a:pt x="1977" y="1510"/>
                  </a:cubicBezTo>
                  <a:cubicBezTo>
                    <a:pt x="1987" y="1550"/>
                    <a:pt x="2031" y="1579"/>
                    <a:pt x="2075" y="1576"/>
                  </a:cubicBezTo>
                  <a:cubicBezTo>
                    <a:pt x="2123" y="1569"/>
                    <a:pt x="2160" y="1532"/>
                    <a:pt x="2163" y="1488"/>
                  </a:cubicBezTo>
                  <a:cubicBezTo>
                    <a:pt x="2171" y="1429"/>
                    <a:pt x="2123" y="1382"/>
                    <a:pt x="2068" y="1382"/>
                  </a:cubicBezTo>
                  <a:moveTo>
                    <a:pt x="587" y="817"/>
                  </a:moveTo>
                  <a:lnTo>
                    <a:pt x="587" y="817"/>
                  </a:lnTo>
                  <a:cubicBezTo>
                    <a:pt x="587" y="546"/>
                    <a:pt x="810" y="326"/>
                    <a:pt x="1082" y="326"/>
                  </a:cubicBezTo>
                  <a:cubicBezTo>
                    <a:pt x="1353" y="326"/>
                    <a:pt x="1577" y="546"/>
                    <a:pt x="1577" y="817"/>
                  </a:cubicBezTo>
                  <a:cubicBezTo>
                    <a:pt x="1577" y="1092"/>
                    <a:pt x="1353" y="1312"/>
                    <a:pt x="1082" y="1312"/>
                  </a:cubicBezTo>
                  <a:cubicBezTo>
                    <a:pt x="810" y="1312"/>
                    <a:pt x="587" y="1092"/>
                    <a:pt x="587" y="817"/>
                  </a:cubicBezTo>
                  <a:moveTo>
                    <a:pt x="2068" y="1510"/>
                  </a:moveTo>
                  <a:lnTo>
                    <a:pt x="2068" y="1510"/>
                  </a:lnTo>
                  <a:cubicBezTo>
                    <a:pt x="2050" y="1510"/>
                    <a:pt x="2031" y="1495"/>
                    <a:pt x="2031" y="1477"/>
                  </a:cubicBezTo>
                  <a:cubicBezTo>
                    <a:pt x="2031" y="1458"/>
                    <a:pt x="2050" y="1444"/>
                    <a:pt x="2068" y="1444"/>
                  </a:cubicBezTo>
                  <a:cubicBezTo>
                    <a:pt x="2086" y="1444"/>
                    <a:pt x="2101" y="1458"/>
                    <a:pt x="2101" y="1477"/>
                  </a:cubicBezTo>
                  <a:cubicBezTo>
                    <a:pt x="2101" y="1495"/>
                    <a:pt x="2086" y="1510"/>
                    <a:pt x="2068" y="151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" name="Google Shape;392;p33"/>
            <p:cNvSpPr/>
            <p:nvPr/>
          </p:nvSpPr>
          <p:spPr>
            <a:xfrm>
              <a:off x="5797081" y="1412337"/>
              <a:ext cx="54662" cy="15335"/>
            </a:xfrm>
            <a:custGeom>
              <a:avLst/>
              <a:gdLst/>
              <a:ahLst/>
              <a:cxnLst/>
              <a:rect l="l" t="t" r="r" b="b"/>
              <a:pathLst>
                <a:path w="221" h="62" extrusionOk="0">
                  <a:moveTo>
                    <a:pt x="30" y="62"/>
                  </a:moveTo>
                  <a:lnTo>
                    <a:pt x="30" y="62"/>
                  </a:lnTo>
                  <a:cubicBezTo>
                    <a:pt x="187" y="62"/>
                    <a:pt x="187" y="62"/>
                    <a:pt x="187" y="62"/>
                  </a:cubicBezTo>
                  <a:cubicBezTo>
                    <a:pt x="206" y="62"/>
                    <a:pt x="220" y="51"/>
                    <a:pt x="220" y="36"/>
                  </a:cubicBezTo>
                  <a:cubicBezTo>
                    <a:pt x="224" y="14"/>
                    <a:pt x="210" y="0"/>
                    <a:pt x="191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15" y="0"/>
                    <a:pt x="0" y="10"/>
                    <a:pt x="0" y="25"/>
                  </a:cubicBezTo>
                  <a:cubicBezTo>
                    <a:pt x="-3" y="47"/>
                    <a:pt x="11" y="62"/>
                    <a:pt x="30" y="6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" name="Google Shape;393;p33"/>
            <p:cNvSpPr/>
            <p:nvPr/>
          </p:nvSpPr>
          <p:spPr>
            <a:xfrm>
              <a:off x="5797081" y="1379688"/>
              <a:ext cx="35370" cy="15335"/>
            </a:xfrm>
            <a:custGeom>
              <a:avLst/>
              <a:gdLst/>
              <a:ahLst/>
              <a:cxnLst/>
              <a:rect l="l" t="t" r="r" b="b"/>
              <a:pathLst>
                <a:path w="143" h="62" extrusionOk="0">
                  <a:moveTo>
                    <a:pt x="30" y="62"/>
                  </a:moveTo>
                  <a:lnTo>
                    <a:pt x="30" y="62"/>
                  </a:lnTo>
                  <a:cubicBezTo>
                    <a:pt x="110" y="62"/>
                    <a:pt x="110" y="62"/>
                    <a:pt x="110" y="62"/>
                  </a:cubicBezTo>
                  <a:cubicBezTo>
                    <a:pt x="129" y="62"/>
                    <a:pt x="143" y="51"/>
                    <a:pt x="143" y="32"/>
                  </a:cubicBezTo>
                  <a:cubicBezTo>
                    <a:pt x="143" y="14"/>
                    <a:pt x="129" y="0"/>
                    <a:pt x="110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15" y="0"/>
                    <a:pt x="0" y="14"/>
                    <a:pt x="0" y="32"/>
                  </a:cubicBezTo>
                  <a:cubicBezTo>
                    <a:pt x="0" y="51"/>
                    <a:pt x="15" y="62"/>
                    <a:pt x="30" y="6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32"/>
          <p:cNvSpPr txBox="1">
            <a:spLocks noGrp="1"/>
          </p:cNvSpPr>
          <p:nvPr>
            <p:ph type="title"/>
          </p:nvPr>
        </p:nvSpPr>
        <p:spPr>
          <a:xfrm>
            <a:off x="353568" y="2692275"/>
            <a:ext cx="5020757" cy="134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ETAPAS DE DESENVOLVIMENTO</a:t>
            </a:r>
            <a:endParaRPr dirty="0"/>
          </a:p>
        </p:txBody>
      </p:sp>
      <p:sp>
        <p:nvSpPr>
          <p:cNvPr id="354" name="Google Shape;354;p32"/>
          <p:cNvSpPr txBox="1">
            <a:spLocks noGrp="1"/>
          </p:cNvSpPr>
          <p:nvPr>
            <p:ph type="title" idx="2"/>
          </p:nvPr>
        </p:nvSpPr>
        <p:spPr>
          <a:xfrm>
            <a:off x="3501425" y="1109925"/>
            <a:ext cx="1872900" cy="104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pic>
        <p:nvPicPr>
          <p:cNvPr id="355" name="Google Shape;355;p32"/>
          <p:cNvPicPr preferRelativeResize="0">
            <a:picLocks noGrp="1"/>
          </p:cNvPicPr>
          <p:nvPr>
            <p:ph type="pic" idx="3"/>
          </p:nvPr>
        </p:nvPicPr>
        <p:blipFill rotWithShape="1">
          <a:blip r:embed="rId3">
            <a:alphaModFix/>
          </a:blip>
          <a:srcRect l="6528" r="6537"/>
          <a:stretch/>
        </p:blipFill>
        <p:spPr>
          <a:xfrm>
            <a:off x="5650550" y="539500"/>
            <a:ext cx="2780227" cy="4093411"/>
          </a:xfrm>
          <a:prstGeom prst="rect">
            <a:avLst/>
          </a:prstGeom>
        </p:spPr>
      </p:pic>
      <p:cxnSp>
        <p:nvCxnSpPr>
          <p:cNvPr id="356" name="Google Shape;356;p32"/>
          <p:cNvCxnSpPr>
            <a:endCxn id="354" idx="1"/>
          </p:cNvCxnSpPr>
          <p:nvPr/>
        </p:nvCxnSpPr>
        <p:spPr>
          <a:xfrm>
            <a:off x="-7075" y="1634175"/>
            <a:ext cx="3508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42694238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8" name="Google Shape;528;p38"/>
          <p:cNvPicPr preferRelativeResize="0"/>
          <p:nvPr/>
        </p:nvPicPr>
        <p:blipFill rotWithShape="1">
          <a:blip r:embed="rId3">
            <a:alphaModFix amt="85000"/>
          </a:blip>
          <a:srcRect t="8158" b="13014"/>
          <a:stretch/>
        </p:blipFill>
        <p:spPr>
          <a:xfrm>
            <a:off x="4828777" y="221888"/>
            <a:ext cx="5559273" cy="4382124"/>
          </a:xfrm>
          <a:prstGeom prst="rect">
            <a:avLst/>
          </a:prstGeom>
          <a:noFill/>
          <a:ln>
            <a:noFill/>
          </a:ln>
        </p:spPr>
      </p:pic>
      <p:sp>
        <p:nvSpPr>
          <p:cNvPr id="529" name="Google Shape;529;p38"/>
          <p:cNvSpPr txBox="1">
            <a:spLocks noGrp="1"/>
          </p:cNvSpPr>
          <p:nvPr>
            <p:ph type="title"/>
          </p:nvPr>
        </p:nvSpPr>
        <p:spPr>
          <a:xfrm>
            <a:off x="553477" y="1983000"/>
            <a:ext cx="4275300" cy="117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Colecta de Dados</a:t>
            </a:r>
            <a:endParaRPr dirty="0"/>
          </a:p>
        </p:txBody>
      </p:sp>
      <p:cxnSp>
        <p:nvCxnSpPr>
          <p:cNvPr id="531" name="Google Shape;531;p38"/>
          <p:cNvCxnSpPr>
            <a:cxnSpLocks/>
          </p:cNvCxnSpPr>
          <p:nvPr/>
        </p:nvCxnSpPr>
        <p:spPr>
          <a:xfrm rot="10800000">
            <a:off x="-917875" y="3303075"/>
            <a:ext cx="3880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name="AI Tech Project by Slidesgo">
  <a:themeElements>
    <a:clrScheme name="Simple Light">
      <a:dk1>
        <a:srgbClr val="FFFFFF"/>
      </a:dk1>
      <a:lt1>
        <a:srgbClr val="56E8E8"/>
      </a:lt1>
      <a:dk2>
        <a:srgbClr val="040D0B"/>
      </a:dk2>
      <a:lt2>
        <a:srgbClr val="10342A"/>
      </a:lt2>
      <a:accent1>
        <a:srgbClr val="225769"/>
      </a:accent1>
      <a:accent2>
        <a:srgbClr val="2D6E70"/>
      </a:accent2>
      <a:accent3>
        <a:srgbClr val="3D9E95"/>
      </a:accent3>
      <a:accent4>
        <a:srgbClr val="1BC7CC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</TotalTime>
  <Words>366</Words>
  <Application>Microsoft Office PowerPoint</Application>
  <PresentationFormat>On-screen Show (16:9)</PresentationFormat>
  <Paragraphs>64</Paragraphs>
  <Slides>22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0" baseType="lpstr">
      <vt:lpstr>Chivo SemiBold</vt:lpstr>
      <vt:lpstr>Anaheim</vt:lpstr>
      <vt:lpstr>Arial</vt:lpstr>
      <vt:lpstr>Chivo</vt:lpstr>
      <vt:lpstr>Nunito Light</vt:lpstr>
      <vt:lpstr>Barlow</vt:lpstr>
      <vt:lpstr>Wingdings</vt:lpstr>
      <vt:lpstr>AI Tech Project by Slidesgo</vt:lpstr>
      <vt:lpstr>SIGN LANG FINGERING AI</vt:lpstr>
      <vt:lpstr>Grupo 01</vt:lpstr>
      <vt:lpstr>TABLE OF CONTENTS</vt:lpstr>
      <vt:lpstr>INTRODUÇÃO </vt:lpstr>
      <vt:lpstr>1. INTRODUÇÃO</vt:lpstr>
      <vt:lpstr>OBJECTIVOS</vt:lpstr>
      <vt:lpstr>2. OBJECTIVOS</vt:lpstr>
      <vt:lpstr>ETAPAS DE DESENVOLVIMENTO</vt:lpstr>
      <vt:lpstr>Colecta de Dados</vt:lpstr>
      <vt:lpstr>3.1. Colecta de Dados</vt:lpstr>
      <vt:lpstr>3.1. Colecta de Dados</vt:lpstr>
      <vt:lpstr>Visualização de Dados</vt:lpstr>
      <vt:lpstr>3.2. Visualização de Dados</vt:lpstr>
      <vt:lpstr>Treinamento do Modelo</vt:lpstr>
      <vt:lpstr>3.3.1. Estrutura da Rede Neural</vt:lpstr>
      <vt:lpstr>3.3.2. Treino</vt:lpstr>
      <vt:lpstr>Avaliação do Modelo</vt:lpstr>
      <vt:lpstr>3.4.1. Perda e Precisão</vt:lpstr>
      <vt:lpstr>3.4.2. Matrizes de Confusão</vt:lpstr>
      <vt:lpstr>APRESENTAÇÃO DA IA</vt:lpstr>
      <vt:lpstr>CONCLUSÃO</vt:lpstr>
      <vt:lpstr>OBRIGADO!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 TECH PROJECT_</dc:title>
  <dc:creator>Belarmino Simão Júnior</dc:creator>
  <cp:lastModifiedBy>Belarmino Simão Júnior</cp:lastModifiedBy>
  <cp:revision>8</cp:revision>
  <dcterms:modified xsi:type="dcterms:W3CDTF">2024-06-06T04:59:24Z</dcterms:modified>
</cp:coreProperties>
</file>